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6" r:id="rId9"/>
    <p:sldId id="267" r:id="rId10"/>
    <p:sldId id="270" r:id="rId11"/>
    <p:sldId id="269" r:id="rId12"/>
    <p:sldId id="262" r:id="rId13"/>
    <p:sldId id="272" r:id="rId14"/>
    <p:sldId id="273" r:id="rId15"/>
    <p:sldId id="263" r:id="rId16"/>
    <p:sldId id="264" r:id="rId17"/>
    <p:sldId id="274" r:id="rId18"/>
    <p:sldId id="275" r:id="rId19"/>
    <p:sldId id="276" r:id="rId20"/>
    <p:sldId id="277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4B2F4-CFD2-AE4A-930D-BDD6B5C9F27D}" v="167" dt="2023-03-19T23:43:54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690C9C-FA8E-4E2E-97DF-F50D56E772F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FA891D1-7637-4638-880F-CDF5C57A27C9}">
      <dgm:prSet/>
      <dgm:spPr/>
      <dgm:t>
        <a:bodyPr/>
        <a:lstStyle/>
        <a:p>
          <a:r>
            <a:rPr lang="en-US" b="0" i="0"/>
            <a:t>To build a model using the dataset provided to generate movie-recommendations for users</a:t>
          </a:r>
          <a:endParaRPr lang="en-US"/>
        </a:p>
      </dgm:t>
    </dgm:pt>
    <dgm:pt modelId="{8CC7C345-371B-4F63-8B0D-19EE610B9C83}" type="parTrans" cxnId="{5704E896-B333-44BD-9E34-ADCCA7DD31FD}">
      <dgm:prSet/>
      <dgm:spPr/>
      <dgm:t>
        <a:bodyPr/>
        <a:lstStyle/>
        <a:p>
          <a:endParaRPr lang="en-US"/>
        </a:p>
      </dgm:t>
    </dgm:pt>
    <dgm:pt modelId="{DEB520BF-6034-48A0-82CE-559AF220DC1D}" type="sibTrans" cxnId="{5704E896-B333-44BD-9E34-ADCCA7DD31FD}">
      <dgm:prSet/>
      <dgm:spPr/>
      <dgm:t>
        <a:bodyPr/>
        <a:lstStyle/>
        <a:p>
          <a:endParaRPr lang="en-US"/>
        </a:p>
      </dgm:t>
    </dgm:pt>
    <dgm:pt modelId="{7D71E51A-0219-4720-AEA9-A64FDC0A3D2F}">
      <dgm:prSet/>
      <dgm:spPr/>
      <dgm:t>
        <a:bodyPr/>
        <a:lstStyle/>
        <a:p>
          <a:r>
            <a:rPr lang="en-US"/>
            <a:t>Understand what the dataset contains and how to put into use</a:t>
          </a:r>
        </a:p>
      </dgm:t>
    </dgm:pt>
    <dgm:pt modelId="{A071B8C0-852D-4E91-A2E9-E68C257A94DF}" type="parTrans" cxnId="{6EA0DB6E-3728-493D-8AB8-E722FFAF70D8}">
      <dgm:prSet/>
      <dgm:spPr/>
      <dgm:t>
        <a:bodyPr/>
        <a:lstStyle/>
        <a:p>
          <a:endParaRPr lang="en-US"/>
        </a:p>
      </dgm:t>
    </dgm:pt>
    <dgm:pt modelId="{FB95EE8C-406B-40B5-B9EF-F190E1711DB7}" type="sibTrans" cxnId="{6EA0DB6E-3728-493D-8AB8-E722FFAF70D8}">
      <dgm:prSet/>
      <dgm:spPr/>
      <dgm:t>
        <a:bodyPr/>
        <a:lstStyle/>
        <a:p>
          <a:endParaRPr lang="en-US"/>
        </a:p>
      </dgm:t>
    </dgm:pt>
    <dgm:pt modelId="{05D5346B-E0E8-4339-8EA1-97506FECE3A3}">
      <dgm:prSet/>
      <dgm:spPr/>
      <dgm:t>
        <a:bodyPr/>
        <a:lstStyle/>
        <a:p>
          <a:r>
            <a:rPr lang="en-US"/>
            <a:t>Generate visual charts to derive insights</a:t>
          </a:r>
        </a:p>
      </dgm:t>
    </dgm:pt>
    <dgm:pt modelId="{1618BDB6-B2A4-4BAB-8FC3-467240C1A5AA}" type="parTrans" cxnId="{FDA76864-2097-4FA1-B14D-A16F8BD78F7A}">
      <dgm:prSet/>
      <dgm:spPr/>
      <dgm:t>
        <a:bodyPr/>
        <a:lstStyle/>
        <a:p>
          <a:endParaRPr lang="en-US"/>
        </a:p>
      </dgm:t>
    </dgm:pt>
    <dgm:pt modelId="{4919060E-B3C8-4DE9-89CD-FAD6ED92AC0A}" type="sibTrans" cxnId="{FDA76864-2097-4FA1-B14D-A16F8BD78F7A}">
      <dgm:prSet/>
      <dgm:spPr/>
      <dgm:t>
        <a:bodyPr/>
        <a:lstStyle/>
        <a:p>
          <a:endParaRPr lang="en-US"/>
        </a:p>
      </dgm:t>
    </dgm:pt>
    <dgm:pt modelId="{A579352C-463D-478C-9F12-746BC2F6D37A}">
      <dgm:prSet/>
      <dgm:spPr/>
      <dgm:t>
        <a:bodyPr/>
        <a:lstStyle/>
        <a:p>
          <a:r>
            <a:rPr lang="en-US"/>
            <a:t>Use mathematical and machine learning approaches to suggest recommendations</a:t>
          </a:r>
        </a:p>
      </dgm:t>
    </dgm:pt>
    <dgm:pt modelId="{7F9F0479-45BA-44A2-9CD2-53A8393E47E1}" type="parTrans" cxnId="{55C3E839-77C7-40A5-8DDC-D6C9A7C66F4A}">
      <dgm:prSet/>
      <dgm:spPr/>
      <dgm:t>
        <a:bodyPr/>
        <a:lstStyle/>
        <a:p>
          <a:endParaRPr lang="en-US"/>
        </a:p>
      </dgm:t>
    </dgm:pt>
    <dgm:pt modelId="{D4D5F96D-83B8-47C4-84B7-0C016A87D946}" type="sibTrans" cxnId="{55C3E839-77C7-40A5-8DDC-D6C9A7C66F4A}">
      <dgm:prSet/>
      <dgm:spPr/>
      <dgm:t>
        <a:bodyPr/>
        <a:lstStyle/>
        <a:p>
          <a:endParaRPr lang="en-US"/>
        </a:p>
      </dgm:t>
    </dgm:pt>
    <dgm:pt modelId="{DEFE103C-7DB1-42DF-9817-694A01CF294D}" type="pres">
      <dgm:prSet presAssocID="{4C690C9C-FA8E-4E2E-97DF-F50D56E772F0}" presName="root" presStyleCnt="0">
        <dgm:presLayoutVars>
          <dgm:dir/>
          <dgm:resizeHandles val="exact"/>
        </dgm:presLayoutVars>
      </dgm:prSet>
      <dgm:spPr/>
    </dgm:pt>
    <dgm:pt modelId="{083B34B3-94DF-4327-B473-7814D6B473DB}" type="pres">
      <dgm:prSet presAssocID="{1FA891D1-7637-4638-880F-CDF5C57A27C9}" presName="compNode" presStyleCnt="0"/>
      <dgm:spPr/>
    </dgm:pt>
    <dgm:pt modelId="{5A123F17-8681-4566-AE5B-98B4521F22A1}" type="pres">
      <dgm:prSet presAssocID="{1FA891D1-7637-4638-880F-CDF5C57A27C9}" presName="bgRect" presStyleLbl="bgShp" presStyleIdx="0" presStyleCnt="4"/>
      <dgm:spPr/>
    </dgm:pt>
    <dgm:pt modelId="{EFC31E7C-59C7-491A-A751-B0A9EC7C88F1}" type="pres">
      <dgm:prSet presAssocID="{1FA891D1-7637-4638-880F-CDF5C57A27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75E40A1-CC8F-40F6-9A2F-28706ACEA6E2}" type="pres">
      <dgm:prSet presAssocID="{1FA891D1-7637-4638-880F-CDF5C57A27C9}" presName="spaceRect" presStyleCnt="0"/>
      <dgm:spPr/>
    </dgm:pt>
    <dgm:pt modelId="{B6A178C1-3010-483C-B5F2-8B25981935C2}" type="pres">
      <dgm:prSet presAssocID="{1FA891D1-7637-4638-880F-CDF5C57A27C9}" presName="parTx" presStyleLbl="revTx" presStyleIdx="0" presStyleCnt="4">
        <dgm:presLayoutVars>
          <dgm:chMax val="0"/>
          <dgm:chPref val="0"/>
        </dgm:presLayoutVars>
      </dgm:prSet>
      <dgm:spPr/>
    </dgm:pt>
    <dgm:pt modelId="{B134DC1B-6A65-4A3F-B6E2-2E3661795797}" type="pres">
      <dgm:prSet presAssocID="{DEB520BF-6034-48A0-82CE-559AF220DC1D}" presName="sibTrans" presStyleCnt="0"/>
      <dgm:spPr/>
    </dgm:pt>
    <dgm:pt modelId="{0FBF3110-5A02-4D8E-B28D-C41FDC3029D1}" type="pres">
      <dgm:prSet presAssocID="{7D71E51A-0219-4720-AEA9-A64FDC0A3D2F}" presName="compNode" presStyleCnt="0"/>
      <dgm:spPr/>
    </dgm:pt>
    <dgm:pt modelId="{FB9CEB56-E892-411A-AEF2-AF082DF9C97B}" type="pres">
      <dgm:prSet presAssocID="{7D71E51A-0219-4720-AEA9-A64FDC0A3D2F}" presName="bgRect" presStyleLbl="bgShp" presStyleIdx="1" presStyleCnt="4"/>
      <dgm:spPr/>
    </dgm:pt>
    <dgm:pt modelId="{EDA05E90-0583-4D62-AE7F-998050CA227F}" type="pres">
      <dgm:prSet presAssocID="{7D71E51A-0219-4720-AEA9-A64FDC0A3D2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9522129-6E99-4EF0-8722-ABE673F9D504}" type="pres">
      <dgm:prSet presAssocID="{7D71E51A-0219-4720-AEA9-A64FDC0A3D2F}" presName="spaceRect" presStyleCnt="0"/>
      <dgm:spPr/>
    </dgm:pt>
    <dgm:pt modelId="{D8F5A74C-4EDD-412F-9020-CDECD03C3928}" type="pres">
      <dgm:prSet presAssocID="{7D71E51A-0219-4720-AEA9-A64FDC0A3D2F}" presName="parTx" presStyleLbl="revTx" presStyleIdx="1" presStyleCnt="4">
        <dgm:presLayoutVars>
          <dgm:chMax val="0"/>
          <dgm:chPref val="0"/>
        </dgm:presLayoutVars>
      </dgm:prSet>
      <dgm:spPr/>
    </dgm:pt>
    <dgm:pt modelId="{F7B695AA-5814-4A81-AD4E-49D83C56F6F2}" type="pres">
      <dgm:prSet presAssocID="{FB95EE8C-406B-40B5-B9EF-F190E1711DB7}" presName="sibTrans" presStyleCnt="0"/>
      <dgm:spPr/>
    </dgm:pt>
    <dgm:pt modelId="{D19CBF47-19F7-4CF1-B657-AF774C2A097D}" type="pres">
      <dgm:prSet presAssocID="{05D5346B-E0E8-4339-8EA1-97506FECE3A3}" presName="compNode" presStyleCnt="0"/>
      <dgm:spPr/>
    </dgm:pt>
    <dgm:pt modelId="{8B019A08-DE0C-4789-B336-847F0D3C5EC2}" type="pres">
      <dgm:prSet presAssocID="{05D5346B-E0E8-4339-8EA1-97506FECE3A3}" presName="bgRect" presStyleLbl="bgShp" presStyleIdx="2" presStyleCnt="4"/>
      <dgm:spPr/>
    </dgm:pt>
    <dgm:pt modelId="{7A03D60F-FA1D-4B86-AEF2-D9741C14383D}" type="pres">
      <dgm:prSet presAssocID="{05D5346B-E0E8-4339-8EA1-97506FECE3A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DFF8A38-129F-4418-9502-87871942B68F}" type="pres">
      <dgm:prSet presAssocID="{05D5346B-E0E8-4339-8EA1-97506FECE3A3}" presName="spaceRect" presStyleCnt="0"/>
      <dgm:spPr/>
    </dgm:pt>
    <dgm:pt modelId="{CFAA0095-1F9B-446C-B4E5-453090626FFD}" type="pres">
      <dgm:prSet presAssocID="{05D5346B-E0E8-4339-8EA1-97506FECE3A3}" presName="parTx" presStyleLbl="revTx" presStyleIdx="2" presStyleCnt="4">
        <dgm:presLayoutVars>
          <dgm:chMax val="0"/>
          <dgm:chPref val="0"/>
        </dgm:presLayoutVars>
      </dgm:prSet>
      <dgm:spPr/>
    </dgm:pt>
    <dgm:pt modelId="{7B3F03A6-77C3-4BEC-89ED-46D0AB9D3064}" type="pres">
      <dgm:prSet presAssocID="{4919060E-B3C8-4DE9-89CD-FAD6ED92AC0A}" presName="sibTrans" presStyleCnt="0"/>
      <dgm:spPr/>
    </dgm:pt>
    <dgm:pt modelId="{4AAAE6E7-C1B9-4CFB-915A-AAAF27602428}" type="pres">
      <dgm:prSet presAssocID="{A579352C-463D-478C-9F12-746BC2F6D37A}" presName="compNode" presStyleCnt="0"/>
      <dgm:spPr/>
    </dgm:pt>
    <dgm:pt modelId="{C3A6798F-2DAA-4749-BA9B-7E3C7263DE5F}" type="pres">
      <dgm:prSet presAssocID="{A579352C-463D-478C-9F12-746BC2F6D37A}" presName="bgRect" presStyleLbl="bgShp" presStyleIdx="3" presStyleCnt="4"/>
      <dgm:spPr/>
    </dgm:pt>
    <dgm:pt modelId="{6B257061-EED4-4226-B2C5-D285FB98642F}" type="pres">
      <dgm:prSet presAssocID="{A579352C-463D-478C-9F12-746BC2F6D37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233533A-D1E8-4A9F-A7CA-A31252B66166}" type="pres">
      <dgm:prSet presAssocID="{A579352C-463D-478C-9F12-746BC2F6D37A}" presName="spaceRect" presStyleCnt="0"/>
      <dgm:spPr/>
    </dgm:pt>
    <dgm:pt modelId="{60953CFB-A8FC-4D68-924F-C8EFE6CE5EAE}" type="pres">
      <dgm:prSet presAssocID="{A579352C-463D-478C-9F12-746BC2F6D37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5C3E839-77C7-40A5-8DDC-D6C9A7C66F4A}" srcId="{4C690C9C-FA8E-4E2E-97DF-F50D56E772F0}" destId="{A579352C-463D-478C-9F12-746BC2F6D37A}" srcOrd="3" destOrd="0" parTransId="{7F9F0479-45BA-44A2-9CD2-53A8393E47E1}" sibTransId="{D4D5F96D-83B8-47C4-84B7-0C016A87D946}"/>
    <dgm:cxn modelId="{3678B241-72F1-49CA-9DE7-B3876232444E}" type="presOf" srcId="{4C690C9C-FA8E-4E2E-97DF-F50D56E772F0}" destId="{DEFE103C-7DB1-42DF-9817-694A01CF294D}" srcOrd="0" destOrd="0" presId="urn:microsoft.com/office/officeart/2018/2/layout/IconVerticalSolidList"/>
    <dgm:cxn modelId="{DDCB6549-3DF9-4AE0-AF52-7E2D7D5A4CD7}" type="presOf" srcId="{7D71E51A-0219-4720-AEA9-A64FDC0A3D2F}" destId="{D8F5A74C-4EDD-412F-9020-CDECD03C3928}" srcOrd="0" destOrd="0" presId="urn:microsoft.com/office/officeart/2018/2/layout/IconVerticalSolidList"/>
    <dgm:cxn modelId="{FDA76864-2097-4FA1-B14D-A16F8BD78F7A}" srcId="{4C690C9C-FA8E-4E2E-97DF-F50D56E772F0}" destId="{05D5346B-E0E8-4339-8EA1-97506FECE3A3}" srcOrd="2" destOrd="0" parTransId="{1618BDB6-B2A4-4BAB-8FC3-467240C1A5AA}" sibTransId="{4919060E-B3C8-4DE9-89CD-FAD6ED92AC0A}"/>
    <dgm:cxn modelId="{6EA0DB6E-3728-493D-8AB8-E722FFAF70D8}" srcId="{4C690C9C-FA8E-4E2E-97DF-F50D56E772F0}" destId="{7D71E51A-0219-4720-AEA9-A64FDC0A3D2F}" srcOrd="1" destOrd="0" parTransId="{A071B8C0-852D-4E91-A2E9-E68C257A94DF}" sibTransId="{FB95EE8C-406B-40B5-B9EF-F190E1711DB7}"/>
    <dgm:cxn modelId="{7EF22186-B311-4369-B2F1-0FA955859445}" type="presOf" srcId="{1FA891D1-7637-4638-880F-CDF5C57A27C9}" destId="{B6A178C1-3010-483C-B5F2-8B25981935C2}" srcOrd="0" destOrd="0" presId="urn:microsoft.com/office/officeart/2018/2/layout/IconVerticalSolidList"/>
    <dgm:cxn modelId="{5704E896-B333-44BD-9E34-ADCCA7DD31FD}" srcId="{4C690C9C-FA8E-4E2E-97DF-F50D56E772F0}" destId="{1FA891D1-7637-4638-880F-CDF5C57A27C9}" srcOrd="0" destOrd="0" parTransId="{8CC7C345-371B-4F63-8B0D-19EE610B9C83}" sibTransId="{DEB520BF-6034-48A0-82CE-559AF220DC1D}"/>
    <dgm:cxn modelId="{A97505CA-BEC1-4EFE-9B55-2049D91FE532}" type="presOf" srcId="{05D5346B-E0E8-4339-8EA1-97506FECE3A3}" destId="{CFAA0095-1F9B-446C-B4E5-453090626FFD}" srcOrd="0" destOrd="0" presId="urn:microsoft.com/office/officeart/2018/2/layout/IconVerticalSolidList"/>
    <dgm:cxn modelId="{15100FE9-A185-4722-BE6F-62A148D0FC2F}" type="presOf" srcId="{A579352C-463D-478C-9F12-746BC2F6D37A}" destId="{60953CFB-A8FC-4D68-924F-C8EFE6CE5EAE}" srcOrd="0" destOrd="0" presId="urn:microsoft.com/office/officeart/2018/2/layout/IconVerticalSolidList"/>
    <dgm:cxn modelId="{F471861A-B15A-4A23-90D7-42BF1227445B}" type="presParOf" srcId="{DEFE103C-7DB1-42DF-9817-694A01CF294D}" destId="{083B34B3-94DF-4327-B473-7814D6B473DB}" srcOrd="0" destOrd="0" presId="urn:microsoft.com/office/officeart/2018/2/layout/IconVerticalSolidList"/>
    <dgm:cxn modelId="{6B3E5415-8B62-4AC4-BE36-DC33BA0CBCD2}" type="presParOf" srcId="{083B34B3-94DF-4327-B473-7814D6B473DB}" destId="{5A123F17-8681-4566-AE5B-98B4521F22A1}" srcOrd="0" destOrd="0" presId="urn:microsoft.com/office/officeart/2018/2/layout/IconVerticalSolidList"/>
    <dgm:cxn modelId="{81375179-F9C3-4C42-8F0F-00760EE054D9}" type="presParOf" srcId="{083B34B3-94DF-4327-B473-7814D6B473DB}" destId="{EFC31E7C-59C7-491A-A751-B0A9EC7C88F1}" srcOrd="1" destOrd="0" presId="urn:microsoft.com/office/officeart/2018/2/layout/IconVerticalSolidList"/>
    <dgm:cxn modelId="{9B83C6C3-4C00-495C-A317-AA2765428D59}" type="presParOf" srcId="{083B34B3-94DF-4327-B473-7814D6B473DB}" destId="{375E40A1-CC8F-40F6-9A2F-28706ACEA6E2}" srcOrd="2" destOrd="0" presId="urn:microsoft.com/office/officeart/2018/2/layout/IconVerticalSolidList"/>
    <dgm:cxn modelId="{98A34E3B-D6BB-4444-A3DF-716B346DA880}" type="presParOf" srcId="{083B34B3-94DF-4327-B473-7814D6B473DB}" destId="{B6A178C1-3010-483C-B5F2-8B25981935C2}" srcOrd="3" destOrd="0" presId="urn:microsoft.com/office/officeart/2018/2/layout/IconVerticalSolidList"/>
    <dgm:cxn modelId="{99FA35B6-E7C8-4B2A-979C-42AD34E58604}" type="presParOf" srcId="{DEFE103C-7DB1-42DF-9817-694A01CF294D}" destId="{B134DC1B-6A65-4A3F-B6E2-2E3661795797}" srcOrd="1" destOrd="0" presId="urn:microsoft.com/office/officeart/2018/2/layout/IconVerticalSolidList"/>
    <dgm:cxn modelId="{C458C8F2-B062-461C-A9B1-D2E57663A2E5}" type="presParOf" srcId="{DEFE103C-7DB1-42DF-9817-694A01CF294D}" destId="{0FBF3110-5A02-4D8E-B28D-C41FDC3029D1}" srcOrd="2" destOrd="0" presId="urn:microsoft.com/office/officeart/2018/2/layout/IconVerticalSolidList"/>
    <dgm:cxn modelId="{868D37BB-A7BC-42D0-8C31-ED8AC596D03A}" type="presParOf" srcId="{0FBF3110-5A02-4D8E-B28D-C41FDC3029D1}" destId="{FB9CEB56-E892-411A-AEF2-AF082DF9C97B}" srcOrd="0" destOrd="0" presId="urn:microsoft.com/office/officeart/2018/2/layout/IconVerticalSolidList"/>
    <dgm:cxn modelId="{7E2E69B8-346E-40D4-81C6-26D05B638642}" type="presParOf" srcId="{0FBF3110-5A02-4D8E-B28D-C41FDC3029D1}" destId="{EDA05E90-0583-4D62-AE7F-998050CA227F}" srcOrd="1" destOrd="0" presId="urn:microsoft.com/office/officeart/2018/2/layout/IconVerticalSolidList"/>
    <dgm:cxn modelId="{C4CF57DC-1EAA-4E91-9E2E-9B90ED8FBFAF}" type="presParOf" srcId="{0FBF3110-5A02-4D8E-B28D-C41FDC3029D1}" destId="{C9522129-6E99-4EF0-8722-ABE673F9D504}" srcOrd="2" destOrd="0" presId="urn:microsoft.com/office/officeart/2018/2/layout/IconVerticalSolidList"/>
    <dgm:cxn modelId="{0D15DED2-0BD0-4F49-8A3D-308BDE1F03F1}" type="presParOf" srcId="{0FBF3110-5A02-4D8E-B28D-C41FDC3029D1}" destId="{D8F5A74C-4EDD-412F-9020-CDECD03C3928}" srcOrd="3" destOrd="0" presId="urn:microsoft.com/office/officeart/2018/2/layout/IconVerticalSolidList"/>
    <dgm:cxn modelId="{D7FBFD88-7DFA-437B-86BA-29C80FDBD9E1}" type="presParOf" srcId="{DEFE103C-7DB1-42DF-9817-694A01CF294D}" destId="{F7B695AA-5814-4A81-AD4E-49D83C56F6F2}" srcOrd="3" destOrd="0" presId="urn:microsoft.com/office/officeart/2018/2/layout/IconVerticalSolidList"/>
    <dgm:cxn modelId="{45AFD3B8-C55F-4690-BCAA-5CDDFBD91681}" type="presParOf" srcId="{DEFE103C-7DB1-42DF-9817-694A01CF294D}" destId="{D19CBF47-19F7-4CF1-B657-AF774C2A097D}" srcOrd="4" destOrd="0" presId="urn:microsoft.com/office/officeart/2018/2/layout/IconVerticalSolidList"/>
    <dgm:cxn modelId="{3869CF6F-C6D4-4562-9544-A60754B52969}" type="presParOf" srcId="{D19CBF47-19F7-4CF1-B657-AF774C2A097D}" destId="{8B019A08-DE0C-4789-B336-847F0D3C5EC2}" srcOrd="0" destOrd="0" presId="urn:microsoft.com/office/officeart/2018/2/layout/IconVerticalSolidList"/>
    <dgm:cxn modelId="{1FD2D915-8401-49A1-80D0-EF5272C65F66}" type="presParOf" srcId="{D19CBF47-19F7-4CF1-B657-AF774C2A097D}" destId="{7A03D60F-FA1D-4B86-AEF2-D9741C14383D}" srcOrd="1" destOrd="0" presId="urn:microsoft.com/office/officeart/2018/2/layout/IconVerticalSolidList"/>
    <dgm:cxn modelId="{75296B35-245D-4FC9-9434-B235318FA14C}" type="presParOf" srcId="{D19CBF47-19F7-4CF1-B657-AF774C2A097D}" destId="{3DFF8A38-129F-4418-9502-87871942B68F}" srcOrd="2" destOrd="0" presId="urn:microsoft.com/office/officeart/2018/2/layout/IconVerticalSolidList"/>
    <dgm:cxn modelId="{4C9C9EA7-4E86-4599-8593-058F886D35C5}" type="presParOf" srcId="{D19CBF47-19F7-4CF1-B657-AF774C2A097D}" destId="{CFAA0095-1F9B-446C-B4E5-453090626FFD}" srcOrd="3" destOrd="0" presId="urn:microsoft.com/office/officeart/2018/2/layout/IconVerticalSolidList"/>
    <dgm:cxn modelId="{A71343B9-EB65-4AB1-B666-62859C69C1A1}" type="presParOf" srcId="{DEFE103C-7DB1-42DF-9817-694A01CF294D}" destId="{7B3F03A6-77C3-4BEC-89ED-46D0AB9D3064}" srcOrd="5" destOrd="0" presId="urn:microsoft.com/office/officeart/2018/2/layout/IconVerticalSolidList"/>
    <dgm:cxn modelId="{BFC62DAB-1D87-4206-A338-FC3E2DB46056}" type="presParOf" srcId="{DEFE103C-7DB1-42DF-9817-694A01CF294D}" destId="{4AAAE6E7-C1B9-4CFB-915A-AAAF27602428}" srcOrd="6" destOrd="0" presId="urn:microsoft.com/office/officeart/2018/2/layout/IconVerticalSolidList"/>
    <dgm:cxn modelId="{C62C6330-2E06-4618-BBC7-D80E13FA1092}" type="presParOf" srcId="{4AAAE6E7-C1B9-4CFB-915A-AAAF27602428}" destId="{C3A6798F-2DAA-4749-BA9B-7E3C7263DE5F}" srcOrd="0" destOrd="0" presId="urn:microsoft.com/office/officeart/2018/2/layout/IconVerticalSolidList"/>
    <dgm:cxn modelId="{95C5D707-9489-431D-A3C5-FF17D6F31EF5}" type="presParOf" srcId="{4AAAE6E7-C1B9-4CFB-915A-AAAF27602428}" destId="{6B257061-EED4-4226-B2C5-D285FB98642F}" srcOrd="1" destOrd="0" presId="urn:microsoft.com/office/officeart/2018/2/layout/IconVerticalSolidList"/>
    <dgm:cxn modelId="{9A0D2816-F8EB-452A-8E3A-13234F82EDE2}" type="presParOf" srcId="{4AAAE6E7-C1B9-4CFB-915A-AAAF27602428}" destId="{0233533A-D1E8-4A9F-A7CA-A31252B66166}" srcOrd="2" destOrd="0" presId="urn:microsoft.com/office/officeart/2018/2/layout/IconVerticalSolidList"/>
    <dgm:cxn modelId="{1927AB7F-F6D2-4B3F-BD11-06BA67DA6DF9}" type="presParOf" srcId="{4AAAE6E7-C1B9-4CFB-915A-AAAF27602428}" destId="{60953CFB-A8FC-4D68-924F-C8EFE6CE5E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F8D0B7-8A30-4E1A-BFA7-2DD3DF42B2D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152A0D-560D-48DA-BC8A-EAFC0190D8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Increase users for an OTT platform</a:t>
          </a:r>
        </a:p>
      </dgm:t>
    </dgm:pt>
    <dgm:pt modelId="{2C51809F-441A-45A7-A3D0-FD19EF5E5C91}" type="parTrans" cxnId="{5DF4CBAE-F49C-4317-A729-561BC79EA0E1}">
      <dgm:prSet/>
      <dgm:spPr/>
      <dgm:t>
        <a:bodyPr/>
        <a:lstStyle/>
        <a:p>
          <a:endParaRPr lang="en-US"/>
        </a:p>
      </dgm:t>
    </dgm:pt>
    <dgm:pt modelId="{09F98312-7CC4-4B7C-B0AC-AEC56E30D6C5}" type="sibTrans" cxnId="{5DF4CBAE-F49C-4317-A729-561BC79EA0E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39C13C-15E0-434E-8593-C0D94281D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Gain user satisfaction by suggesting best movies of their choice</a:t>
          </a:r>
        </a:p>
      </dgm:t>
    </dgm:pt>
    <dgm:pt modelId="{73195ECF-C01F-4C21-9D47-02326A3C170E}" type="parTrans" cxnId="{43F89E24-4EC7-4758-AAB7-46F333AA0E6B}">
      <dgm:prSet/>
      <dgm:spPr/>
      <dgm:t>
        <a:bodyPr/>
        <a:lstStyle/>
        <a:p>
          <a:endParaRPr lang="en-US"/>
        </a:p>
      </dgm:t>
    </dgm:pt>
    <dgm:pt modelId="{B46BF948-AC2F-4CF3-8C27-72A1388F1B85}" type="sibTrans" cxnId="{43F89E24-4EC7-4758-AAB7-46F333AA0E6B}">
      <dgm:prSet/>
      <dgm:spPr/>
      <dgm:t>
        <a:bodyPr/>
        <a:lstStyle/>
        <a:p>
          <a:endParaRPr lang="en-US"/>
        </a:p>
      </dgm:t>
    </dgm:pt>
    <dgm:pt modelId="{173ED72E-1599-4126-94D7-3047A996A14C}" type="pres">
      <dgm:prSet presAssocID="{A2F8D0B7-8A30-4E1A-BFA7-2DD3DF42B2D4}" presName="root" presStyleCnt="0">
        <dgm:presLayoutVars>
          <dgm:dir/>
          <dgm:resizeHandles val="exact"/>
        </dgm:presLayoutVars>
      </dgm:prSet>
      <dgm:spPr/>
    </dgm:pt>
    <dgm:pt modelId="{BB4A7257-1662-4622-869E-BB65FBE76C09}" type="pres">
      <dgm:prSet presAssocID="{A2F8D0B7-8A30-4E1A-BFA7-2DD3DF42B2D4}" presName="container" presStyleCnt="0">
        <dgm:presLayoutVars>
          <dgm:dir/>
          <dgm:resizeHandles val="exact"/>
        </dgm:presLayoutVars>
      </dgm:prSet>
      <dgm:spPr/>
    </dgm:pt>
    <dgm:pt modelId="{68978820-BF57-420F-A4BC-E78E7E299E5E}" type="pres">
      <dgm:prSet presAssocID="{1F152A0D-560D-48DA-BC8A-EAFC0190D892}" presName="compNode" presStyleCnt="0"/>
      <dgm:spPr/>
    </dgm:pt>
    <dgm:pt modelId="{30C132A4-230E-45BB-97D5-19B98B33B30A}" type="pres">
      <dgm:prSet presAssocID="{1F152A0D-560D-48DA-BC8A-EAFC0190D892}" presName="iconBgRect" presStyleLbl="bgShp" presStyleIdx="0" presStyleCnt="2"/>
      <dgm:spPr/>
    </dgm:pt>
    <dgm:pt modelId="{E4DDB60B-147C-4310-A94D-E0C23ECD44EB}" type="pres">
      <dgm:prSet presAssocID="{1F152A0D-560D-48DA-BC8A-EAFC0190D89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ED3FAEF-1C9A-4368-8BBF-8F8ACC17A5FE}" type="pres">
      <dgm:prSet presAssocID="{1F152A0D-560D-48DA-BC8A-EAFC0190D892}" presName="spaceRect" presStyleCnt="0"/>
      <dgm:spPr/>
    </dgm:pt>
    <dgm:pt modelId="{ED87F8EE-323B-4E1E-8D6E-8A460126192B}" type="pres">
      <dgm:prSet presAssocID="{1F152A0D-560D-48DA-BC8A-EAFC0190D892}" presName="textRect" presStyleLbl="revTx" presStyleIdx="0" presStyleCnt="2">
        <dgm:presLayoutVars>
          <dgm:chMax val="1"/>
          <dgm:chPref val="1"/>
        </dgm:presLayoutVars>
      </dgm:prSet>
      <dgm:spPr/>
    </dgm:pt>
    <dgm:pt modelId="{F23E5AE9-C294-4648-A67D-FF8BEACD4EBD}" type="pres">
      <dgm:prSet presAssocID="{09F98312-7CC4-4B7C-B0AC-AEC56E30D6C5}" presName="sibTrans" presStyleLbl="sibTrans2D1" presStyleIdx="0" presStyleCnt="0"/>
      <dgm:spPr/>
    </dgm:pt>
    <dgm:pt modelId="{564F828D-2251-4E9F-8033-33FF38A66A5E}" type="pres">
      <dgm:prSet presAssocID="{3F39C13C-15E0-434E-8593-C0D94281D5F0}" presName="compNode" presStyleCnt="0"/>
      <dgm:spPr/>
    </dgm:pt>
    <dgm:pt modelId="{0D3AEC0A-D4CA-4F92-81DA-FA7210E01F66}" type="pres">
      <dgm:prSet presAssocID="{3F39C13C-15E0-434E-8593-C0D94281D5F0}" presName="iconBgRect" presStyleLbl="bgShp" presStyleIdx="1" presStyleCnt="2"/>
      <dgm:spPr/>
    </dgm:pt>
    <dgm:pt modelId="{4BF74FC6-48FD-4A8A-95C4-8CFF9EE41B97}" type="pres">
      <dgm:prSet presAssocID="{3F39C13C-15E0-434E-8593-C0D94281D5F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09C97905-476A-492C-B3E2-22A6F3EF2702}" type="pres">
      <dgm:prSet presAssocID="{3F39C13C-15E0-434E-8593-C0D94281D5F0}" presName="spaceRect" presStyleCnt="0"/>
      <dgm:spPr/>
    </dgm:pt>
    <dgm:pt modelId="{14ECF3DE-8524-4F4D-AA37-5F75D4B92142}" type="pres">
      <dgm:prSet presAssocID="{3F39C13C-15E0-434E-8593-C0D94281D5F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ABAB609-91B9-455B-8F3B-6CF26E5352A9}" type="presOf" srcId="{3F39C13C-15E0-434E-8593-C0D94281D5F0}" destId="{14ECF3DE-8524-4F4D-AA37-5F75D4B92142}" srcOrd="0" destOrd="0" presId="urn:microsoft.com/office/officeart/2018/2/layout/IconCircleList"/>
    <dgm:cxn modelId="{43F89E24-4EC7-4758-AAB7-46F333AA0E6B}" srcId="{A2F8D0B7-8A30-4E1A-BFA7-2DD3DF42B2D4}" destId="{3F39C13C-15E0-434E-8593-C0D94281D5F0}" srcOrd="1" destOrd="0" parTransId="{73195ECF-C01F-4C21-9D47-02326A3C170E}" sibTransId="{B46BF948-AC2F-4CF3-8C27-72A1388F1B85}"/>
    <dgm:cxn modelId="{2781532C-E533-4F72-BB90-F3305FB3F79A}" type="presOf" srcId="{09F98312-7CC4-4B7C-B0AC-AEC56E30D6C5}" destId="{F23E5AE9-C294-4648-A67D-FF8BEACD4EBD}" srcOrd="0" destOrd="0" presId="urn:microsoft.com/office/officeart/2018/2/layout/IconCircleList"/>
    <dgm:cxn modelId="{A546333C-4569-4B19-ACA8-4ED5D9F8EC98}" type="presOf" srcId="{A2F8D0B7-8A30-4E1A-BFA7-2DD3DF42B2D4}" destId="{173ED72E-1599-4126-94D7-3047A996A14C}" srcOrd="0" destOrd="0" presId="urn:microsoft.com/office/officeart/2018/2/layout/IconCircleList"/>
    <dgm:cxn modelId="{D99F34A3-5040-4C88-8002-AED6818BEF4D}" type="presOf" srcId="{1F152A0D-560D-48DA-BC8A-EAFC0190D892}" destId="{ED87F8EE-323B-4E1E-8D6E-8A460126192B}" srcOrd="0" destOrd="0" presId="urn:microsoft.com/office/officeart/2018/2/layout/IconCircleList"/>
    <dgm:cxn modelId="{5DF4CBAE-F49C-4317-A729-561BC79EA0E1}" srcId="{A2F8D0B7-8A30-4E1A-BFA7-2DD3DF42B2D4}" destId="{1F152A0D-560D-48DA-BC8A-EAFC0190D892}" srcOrd="0" destOrd="0" parTransId="{2C51809F-441A-45A7-A3D0-FD19EF5E5C91}" sibTransId="{09F98312-7CC4-4B7C-B0AC-AEC56E30D6C5}"/>
    <dgm:cxn modelId="{E4501E83-9DC7-4D3C-857E-AD39887EE257}" type="presParOf" srcId="{173ED72E-1599-4126-94D7-3047A996A14C}" destId="{BB4A7257-1662-4622-869E-BB65FBE76C09}" srcOrd="0" destOrd="0" presId="urn:microsoft.com/office/officeart/2018/2/layout/IconCircleList"/>
    <dgm:cxn modelId="{CF380906-5019-4F1A-953A-1178B1A2F6AE}" type="presParOf" srcId="{BB4A7257-1662-4622-869E-BB65FBE76C09}" destId="{68978820-BF57-420F-A4BC-E78E7E299E5E}" srcOrd="0" destOrd="0" presId="urn:microsoft.com/office/officeart/2018/2/layout/IconCircleList"/>
    <dgm:cxn modelId="{10C24F68-E2C6-4954-96D2-0702640BDE56}" type="presParOf" srcId="{68978820-BF57-420F-A4BC-E78E7E299E5E}" destId="{30C132A4-230E-45BB-97D5-19B98B33B30A}" srcOrd="0" destOrd="0" presId="urn:microsoft.com/office/officeart/2018/2/layout/IconCircleList"/>
    <dgm:cxn modelId="{9569EFBF-8735-42C7-972A-F34F63FD4F5A}" type="presParOf" srcId="{68978820-BF57-420F-A4BC-E78E7E299E5E}" destId="{E4DDB60B-147C-4310-A94D-E0C23ECD44EB}" srcOrd="1" destOrd="0" presId="urn:microsoft.com/office/officeart/2018/2/layout/IconCircleList"/>
    <dgm:cxn modelId="{BBFB1738-9FDB-4A94-8529-D9E949436D99}" type="presParOf" srcId="{68978820-BF57-420F-A4BC-E78E7E299E5E}" destId="{4ED3FAEF-1C9A-4368-8BBF-8F8ACC17A5FE}" srcOrd="2" destOrd="0" presId="urn:microsoft.com/office/officeart/2018/2/layout/IconCircleList"/>
    <dgm:cxn modelId="{B9EBAD24-044F-4E28-A80D-204CCE7EC184}" type="presParOf" srcId="{68978820-BF57-420F-A4BC-E78E7E299E5E}" destId="{ED87F8EE-323B-4E1E-8D6E-8A460126192B}" srcOrd="3" destOrd="0" presId="urn:microsoft.com/office/officeart/2018/2/layout/IconCircleList"/>
    <dgm:cxn modelId="{BB18BE42-9FEC-40A3-BBE1-00071E8F5EA7}" type="presParOf" srcId="{BB4A7257-1662-4622-869E-BB65FBE76C09}" destId="{F23E5AE9-C294-4648-A67D-FF8BEACD4EBD}" srcOrd="1" destOrd="0" presId="urn:microsoft.com/office/officeart/2018/2/layout/IconCircleList"/>
    <dgm:cxn modelId="{70BB290C-6324-4FE7-B16E-78C770A1091A}" type="presParOf" srcId="{BB4A7257-1662-4622-869E-BB65FBE76C09}" destId="{564F828D-2251-4E9F-8033-33FF38A66A5E}" srcOrd="2" destOrd="0" presId="urn:microsoft.com/office/officeart/2018/2/layout/IconCircleList"/>
    <dgm:cxn modelId="{7E8E396C-B03B-4CAE-8545-BC2A4428F4C6}" type="presParOf" srcId="{564F828D-2251-4E9F-8033-33FF38A66A5E}" destId="{0D3AEC0A-D4CA-4F92-81DA-FA7210E01F66}" srcOrd="0" destOrd="0" presId="urn:microsoft.com/office/officeart/2018/2/layout/IconCircleList"/>
    <dgm:cxn modelId="{664A7BC5-567D-4696-B6AA-17AE10AF414F}" type="presParOf" srcId="{564F828D-2251-4E9F-8033-33FF38A66A5E}" destId="{4BF74FC6-48FD-4A8A-95C4-8CFF9EE41B97}" srcOrd="1" destOrd="0" presId="urn:microsoft.com/office/officeart/2018/2/layout/IconCircleList"/>
    <dgm:cxn modelId="{CBF1F953-F3F7-4456-950B-9369E7B11047}" type="presParOf" srcId="{564F828D-2251-4E9F-8033-33FF38A66A5E}" destId="{09C97905-476A-492C-B3E2-22A6F3EF2702}" srcOrd="2" destOrd="0" presId="urn:microsoft.com/office/officeart/2018/2/layout/IconCircleList"/>
    <dgm:cxn modelId="{33336503-641F-4111-AFFD-64D757865133}" type="presParOf" srcId="{564F828D-2251-4E9F-8033-33FF38A66A5E}" destId="{14ECF3DE-8524-4F4D-AA37-5F75D4B9214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1E755A-21AE-FF46-812E-6DC2CA2E834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15ED1F4-79F6-514D-B715-44E743EBD5B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Movie</a:t>
          </a:r>
        </a:p>
      </dgm:t>
    </dgm:pt>
    <dgm:pt modelId="{CD5F7CD1-D5F0-1A4E-B5E1-570BD852863D}" type="parTrans" cxnId="{B0784B55-F93E-4944-A495-6AB773D248BE}">
      <dgm:prSet/>
      <dgm:spPr/>
      <dgm:t>
        <a:bodyPr/>
        <a:lstStyle/>
        <a:p>
          <a:endParaRPr lang="en-US"/>
        </a:p>
      </dgm:t>
    </dgm:pt>
    <dgm:pt modelId="{435DA61D-4DC6-054C-A424-A3258059E3AF}" type="sibTrans" cxnId="{B0784B55-F93E-4944-A495-6AB773D248BE}">
      <dgm:prSet/>
      <dgm:spPr/>
      <dgm:t>
        <a:bodyPr/>
        <a:lstStyle/>
        <a:p>
          <a:endParaRPr lang="en-US"/>
        </a:p>
      </dgm:t>
    </dgm:pt>
    <dgm:pt modelId="{A7B125E9-A1AD-0447-9CCF-5F11EF08774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Movie ID</a:t>
          </a:r>
        </a:p>
      </dgm:t>
    </dgm:pt>
    <dgm:pt modelId="{DABFBFBE-5118-5044-AC7E-E02B59F911C5}" type="parTrans" cxnId="{5D0D4784-1613-CD43-BE51-358276349C38}">
      <dgm:prSet/>
      <dgm:spPr/>
      <dgm:t>
        <a:bodyPr/>
        <a:lstStyle/>
        <a:p>
          <a:endParaRPr lang="en-US"/>
        </a:p>
      </dgm:t>
    </dgm:pt>
    <dgm:pt modelId="{7727634B-5FD2-C44D-8EB1-92941E265AF1}" type="sibTrans" cxnId="{5D0D4784-1613-CD43-BE51-358276349C38}">
      <dgm:prSet/>
      <dgm:spPr/>
      <dgm:t>
        <a:bodyPr/>
        <a:lstStyle/>
        <a:p>
          <a:endParaRPr lang="en-US"/>
        </a:p>
      </dgm:t>
    </dgm:pt>
    <dgm:pt modelId="{B04E955D-A2D1-0043-AA95-8B77B9FBE1A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Title</a:t>
          </a:r>
        </a:p>
      </dgm:t>
    </dgm:pt>
    <dgm:pt modelId="{892FDFE4-5034-AF4C-949E-2E48676ACEBB}" type="parTrans" cxnId="{7FA99CB7-D353-9143-8FE1-679E02C86535}">
      <dgm:prSet/>
      <dgm:spPr/>
      <dgm:t>
        <a:bodyPr/>
        <a:lstStyle/>
        <a:p>
          <a:endParaRPr lang="en-US"/>
        </a:p>
      </dgm:t>
    </dgm:pt>
    <dgm:pt modelId="{A3DD9B84-2B2C-924E-BA03-BCEFC397CD27}" type="sibTrans" cxnId="{7FA99CB7-D353-9143-8FE1-679E02C86535}">
      <dgm:prSet/>
      <dgm:spPr/>
      <dgm:t>
        <a:bodyPr/>
        <a:lstStyle/>
        <a:p>
          <a:endParaRPr lang="en-US"/>
        </a:p>
      </dgm:t>
    </dgm:pt>
    <dgm:pt modelId="{944D81FA-AD3B-F242-B537-E0821EB8105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Rating</a:t>
          </a:r>
        </a:p>
      </dgm:t>
    </dgm:pt>
    <dgm:pt modelId="{4A22DB71-23F7-8744-8053-75E63415B3C0}" type="parTrans" cxnId="{A77E39BA-62C1-CB49-84D8-C87BB9880CED}">
      <dgm:prSet/>
      <dgm:spPr/>
      <dgm:t>
        <a:bodyPr/>
        <a:lstStyle/>
        <a:p>
          <a:endParaRPr lang="en-US"/>
        </a:p>
      </dgm:t>
    </dgm:pt>
    <dgm:pt modelId="{924F7D53-5160-DD45-8F10-F8FD41237465}" type="sibTrans" cxnId="{A77E39BA-62C1-CB49-84D8-C87BB9880CED}">
      <dgm:prSet/>
      <dgm:spPr/>
      <dgm:t>
        <a:bodyPr/>
        <a:lstStyle/>
        <a:p>
          <a:endParaRPr lang="en-US"/>
        </a:p>
      </dgm:t>
    </dgm:pt>
    <dgm:pt modelId="{0F8268EF-2089-C942-A001-3FF23133D5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ID</a:t>
          </a:r>
        </a:p>
      </dgm:t>
    </dgm:pt>
    <dgm:pt modelId="{A7340F00-8FCF-5844-9463-D11B837332F0}" type="parTrans" cxnId="{56D93459-02EC-D544-98BF-BA27A6C8F220}">
      <dgm:prSet/>
      <dgm:spPr/>
      <dgm:t>
        <a:bodyPr/>
        <a:lstStyle/>
        <a:p>
          <a:endParaRPr lang="en-US"/>
        </a:p>
      </dgm:t>
    </dgm:pt>
    <dgm:pt modelId="{9B0C6550-95C4-CA49-A21A-61863D30E3FC}" type="sibTrans" cxnId="{56D93459-02EC-D544-98BF-BA27A6C8F220}">
      <dgm:prSet/>
      <dgm:spPr/>
      <dgm:t>
        <a:bodyPr/>
        <a:lstStyle/>
        <a:p>
          <a:endParaRPr lang="en-US"/>
        </a:p>
      </dgm:t>
    </dgm:pt>
    <dgm:pt modelId="{BF508A0A-A715-4245-A541-327F6A6C8DB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Movie ID</a:t>
          </a:r>
        </a:p>
      </dgm:t>
    </dgm:pt>
    <dgm:pt modelId="{A79B22A3-5648-6141-B76F-52222C7AA90B}" type="parTrans" cxnId="{6660B86E-F260-394E-9BF7-C0C41ADA6AE4}">
      <dgm:prSet/>
      <dgm:spPr/>
      <dgm:t>
        <a:bodyPr/>
        <a:lstStyle/>
        <a:p>
          <a:endParaRPr lang="en-US"/>
        </a:p>
      </dgm:t>
    </dgm:pt>
    <dgm:pt modelId="{E7E6A238-F4FC-7540-A2DB-86EACF2DE40C}" type="sibTrans" cxnId="{6660B86E-F260-394E-9BF7-C0C41ADA6AE4}">
      <dgm:prSet/>
      <dgm:spPr/>
      <dgm:t>
        <a:bodyPr/>
        <a:lstStyle/>
        <a:p>
          <a:endParaRPr lang="en-US"/>
        </a:p>
      </dgm:t>
    </dgm:pt>
    <dgm:pt modelId="{035A72EC-6696-444A-8AC1-4DB697ED5EB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Consolidated</a:t>
          </a:r>
        </a:p>
      </dgm:t>
    </dgm:pt>
    <dgm:pt modelId="{B66B0914-0926-5144-B0FD-B95CCDCB5EE9}" type="parTrans" cxnId="{27520532-09EF-FE4F-AA76-B394318EB31F}">
      <dgm:prSet/>
      <dgm:spPr/>
      <dgm:t>
        <a:bodyPr/>
        <a:lstStyle/>
        <a:p>
          <a:endParaRPr lang="en-US"/>
        </a:p>
      </dgm:t>
    </dgm:pt>
    <dgm:pt modelId="{A6957A9A-2AE6-1747-A11C-D8C393869DCF}" type="sibTrans" cxnId="{27520532-09EF-FE4F-AA76-B394318EB31F}">
      <dgm:prSet/>
      <dgm:spPr/>
      <dgm:t>
        <a:bodyPr/>
        <a:lstStyle/>
        <a:p>
          <a:endParaRPr lang="en-US"/>
        </a:p>
      </dgm:t>
    </dgm:pt>
    <dgm:pt modelId="{1ADD3B6D-76C9-2F46-A3F6-D762130C2EB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Movie ID</a:t>
          </a:r>
        </a:p>
      </dgm:t>
    </dgm:pt>
    <dgm:pt modelId="{9826C2AA-825C-834A-A3E0-00C69B47372C}" type="parTrans" cxnId="{C8B91D4D-60EA-DB4A-92F3-6281EF1D6931}">
      <dgm:prSet/>
      <dgm:spPr/>
      <dgm:t>
        <a:bodyPr/>
        <a:lstStyle/>
        <a:p>
          <a:endParaRPr lang="en-US"/>
        </a:p>
      </dgm:t>
    </dgm:pt>
    <dgm:pt modelId="{484B0E1D-79A1-2646-BD44-E7C7B85A52CE}" type="sibTrans" cxnId="{C8B91D4D-60EA-DB4A-92F3-6281EF1D6931}">
      <dgm:prSet/>
      <dgm:spPr/>
      <dgm:t>
        <a:bodyPr/>
        <a:lstStyle/>
        <a:p>
          <a:endParaRPr lang="en-US"/>
        </a:p>
      </dgm:t>
    </dgm:pt>
    <dgm:pt modelId="{7BB03BFB-9258-8143-9ADF-84FCDDFAFC8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Count of Reviews</a:t>
          </a:r>
        </a:p>
      </dgm:t>
    </dgm:pt>
    <dgm:pt modelId="{F02A3A84-63F3-B24F-A1D8-63BA369B0025}" type="parTrans" cxnId="{943DF4F9-4298-AC43-A92F-8D2BE8E68830}">
      <dgm:prSet/>
      <dgm:spPr/>
      <dgm:t>
        <a:bodyPr/>
        <a:lstStyle/>
        <a:p>
          <a:endParaRPr lang="en-US"/>
        </a:p>
      </dgm:t>
    </dgm:pt>
    <dgm:pt modelId="{29F78C3B-8AFB-8941-A570-2DAA5CC3434E}" type="sibTrans" cxnId="{943DF4F9-4298-AC43-A92F-8D2BE8E68830}">
      <dgm:prSet/>
      <dgm:spPr/>
      <dgm:t>
        <a:bodyPr/>
        <a:lstStyle/>
        <a:p>
          <a:endParaRPr lang="en-US"/>
        </a:p>
      </dgm:t>
    </dgm:pt>
    <dgm:pt modelId="{A3C1789A-52AF-674F-818D-81DA175DEA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Genre</a:t>
          </a:r>
        </a:p>
      </dgm:t>
    </dgm:pt>
    <dgm:pt modelId="{0C015AA6-B256-5748-9455-5B7B0592C55E}" type="parTrans" cxnId="{FEC5012F-86FA-D741-81B4-F7BB327F00F1}">
      <dgm:prSet/>
      <dgm:spPr/>
      <dgm:t>
        <a:bodyPr/>
        <a:lstStyle/>
        <a:p>
          <a:endParaRPr lang="en-US"/>
        </a:p>
      </dgm:t>
    </dgm:pt>
    <dgm:pt modelId="{2648422A-F540-3F46-85E4-B2383CD31258}" type="sibTrans" cxnId="{FEC5012F-86FA-D741-81B4-F7BB327F00F1}">
      <dgm:prSet/>
      <dgm:spPr/>
      <dgm:t>
        <a:bodyPr/>
        <a:lstStyle/>
        <a:p>
          <a:endParaRPr lang="en-US"/>
        </a:p>
      </dgm:t>
    </dgm:pt>
    <dgm:pt modelId="{F90AC55A-8CBA-D146-9A41-EFA323B3DF3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Rating</a:t>
          </a:r>
        </a:p>
      </dgm:t>
    </dgm:pt>
    <dgm:pt modelId="{C7F15C88-136B-614A-8F26-45A6A87BF332}" type="parTrans" cxnId="{B1DE60D9-E9C8-EB44-BC43-E17034808971}">
      <dgm:prSet/>
      <dgm:spPr/>
      <dgm:t>
        <a:bodyPr/>
        <a:lstStyle/>
        <a:p>
          <a:endParaRPr lang="en-US"/>
        </a:p>
      </dgm:t>
    </dgm:pt>
    <dgm:pt modelId="{40C75AAD-6BEF-B744-BDE0-2DC34FF9B7C5}" type="sibTrans" cxnId="{B1DE60D9-E9C8-EB44-BC43-E17034808971}">
      <dgm:prSet/>
      <dgm:spPr/>
      <dgm:t>
        <a:bodyPr/>
        <a:lstStyle/>
        <a:p>
          <a:endParaRPr lang="en-US"/>
        </a:p>
      </dgm:t>
    </dgm:pt>
    <dgm:pt modelId="{262D0D14-73FB-9847-AC1E-E4D2973E44D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Time Stamp</a:t>
          </a:r>
        </a:p>
      </dgm:t>
    </dgm:pt>
    <dgm:pt modelId="{9A5F0D32-0143-3041-8EB2-BA270414DB2A}" type="parTrans" cxnId="{CD871C17-57F2-0249-84A2-75000131543D}">
      <dgm:prSet/>
      <dgm:spPr/>
      <dgm:t>
        <a:bodyPr/>
        <a:lstStyle/>
        <a:p>
          <a:endParaRPr lang="en-US"/>
        </a:p>
      </dgm:t>
    </dgm:pt>
    <dgm:pt modelId="{0FC3CEC9-5A4B-F140-87D8-FE7F65BABA78}" type="sibTrans" cxnId="{CD871C17-57F2-0249-84A2-75000131543D}">
      <dgm:prSet/>
      <dgm:spPr/>
      <dgm:t>
        <a:bodyPr/>
        <a:lstStyle/>
        <a:p>
          <a:endParaRPr lang="en-US"/>
        </a:p>
      </dgm:t>
    </dgm:pt>
    <dgm:pt modelId="{F2B054DA-7119-024F-9DDC-4442F8600E6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Average Rating</a:t>
          </a:r>
        </a:p>
      </dgm:t>
    </dgm:pt>
    <dgm:pt modelId="{17886600-BF49-DB4D-B529-085A32FE14ED}" type="parTrans" cxnId="{4F71DF16-37BC-9242-9B41-17E273336D0B}">
      <dgm:prSet/>
      <dgm:spPr/>
      <dgm:t>
        <a:bodyPr/>
        <a:lstStyle/>
        <a:p>
          <a:endParaRPr lang="en-US"/>
        </a:p>
      </dgm:t>
    </dgm:pt>
    <dgm:pt modelId="{E3EA9472-3EA8-5342-8FB7-880E2F781880}" type="sibTrans" cxnId="{4F71DF16-37BC-9242-9B41-17E273336D0B}">
      <dgm:prSet/>
      <dgm:spPr/>
      <dgm:t>
        <a:bodyPr/>
        <a:lstStyle/>
        <a:p>
          <a:endParaRPr lang="en-US"/>
        </a:p>
      </dgm:t>
    </dgm:pt>
    <dgm:pt modelId="{DDBFB8BE-8F7B-CF46-B80A-C4FE22BABB0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One - Hot Encoded Genres</a:t>
          </a:r>
        </a:p>
      </dgm:t>
    </dgm:pt>
    <dgm:pt modelId="{F0E2A1F6-C128-8A46-90AE-AC1D1CAC14D2}" type="parTrans" cxnId="{C45D162E-21F6-774A-A658-82973FE6061B}">
      <dgm:prSet/>
      <dgm:spPr/>
      <dgm:t>
        <a:bodyPr/>
        <a:lstStyle/>
        <a:p>
          <a:endParaRPr lang="en-US"/>
        </a:p>
      </dgm:t>
    </dgm:pt>
    <dgm:pt modelId="{C4103984-9CD0-EA41-A5DF-1238C8A875C4}" type="sibTrans" cxnId="{C45D162E-21F6-774A-A658-82973FE6061B}">
      <dgm:prSet/>
      <dgm:spPr/>
      <dgm:t>
        <a:bodyPr/>
        <a:lstStyle/>
        <a:p>
          <a:endParaRPr lang="en-US"/>
        </a:p>
      </dgm:t>
    </dgm:pt>
    <dgm:pt modelId="{40F0C634-331F-F545-BD1B-2828514F57C1}">
      <dgm:prSet phldrT="[Text]"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780B681-5529-4149-984A-2710693782CE}" type="parTrans" cxnId="{0C38D5DA-A84A-5147-B965-39785698E835}">
      <dgm:prSet/>
      <dgm:spPr/>
      <dgm:t>
        <a:bodyPr/>
        <a:lstStyle/>
        <a:p>
          <a:endParaRPr lang="en-US"/>
        </a:p>
      </dgm:t>
    </dgm:pt>
    <dgm:pt modelId="{C33A8B0C-E718-CD45-A0C0-AA721F1126CF}" type="sibTrans" cxnId="{0C38D5DA-A84A-5147-B965-39785698E835}">
      <dgm:prSet/>
      <dgm:spPr/>
    </dgm:pt>
    <dgm:pt modelId="{CE4E8816-84CF-E449-B467-10DB2F83860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27,279 X 25</a:t>
          </a:r>
        </a:p>
      </dgm:t>
    </dgm:pt>
    <dgm:pt modelId="{EED544A5-643A-E64A-9591-75485CC64AFD}" type="parTrans" cxnId="{02EACF05-BE82-A14A-A12F-456040BF17FC}">
      <dgm:prSet/>
      <dgm:spPr/>
      <dgm:t>
        <a:bodyPr/>
        <a:lstStyle/>
        <a:p>
          <a:endParaRPr lang="en-US"/>
        </a:p>
      </dgm:t>
    </dgm:pt>
    <dgm:pt modelId="{1BABDD2D-F6C8-F748-B6E2-6A168A35F895}" type="sibTrans" cxnId="{02EACF05-BE82-A14A-A12F-456040BF17FC}">
      <dgm:prSet/>
      <dgm:spPr/>
    </dgm:pt>
    <dgm:pt modelId="{8D14ED90-0B7F-964E-9517-D3033BF1259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100000 X 3</a:t>
          </a:r>
        </a:p>
      </dgm:t>
    </dgm:pt>
    <dgm:pt modelId="{208B2EEB-0D51-E44D-B2AE-ACA24C1D9403}" type="parTrans" cxnId="{48895193-D89B-9B4D-BDFD-3F05BEDC5756}">
      <dgm:prSet/>
      <dgm:spPr/>
      <dgm:t>
        <a:bodyPr/>
        <a:lstStyle/>
        <a:p>
          <a:endParaRPr lang="en-US"/>
        </a:p>
      </dgm:t>
    </dgm:pt>
    <dgm:pt modelId="{C01ECEC1-4610-D746-86C4-B2FF8488A710}" type="sibTrans" cxnId="{48895193-D89B-9B4D-BDFD-3F05BEDC5756}">
      <dgm:prSet/>
      <dgm:spPr/>
    </dgm:pt>
    <dgm:pt modelId="{BD4938A2-A53B-7B4C-B17B-683F62A3C13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27279 X 3</a:t>
          </a:r>
        </a:p>
      </dgm:t>
    </dgm:pt>
    <dgm:pt modelId="{FD39A6EC-0BCB-F340-86CE-473950CA0101}" type="parTrans" cxnId="{33DA4AF2-31CB-E44A-B865-A54ACF5A5137}">
      <dgm:prSet/>
      <dgm:spPr/>
      <dgm:t>
        <a:bodyPr/>
        <a:lstStyle/>
        <a:p>
          <a:endParaRPr lang="en-US"/>
        </a:p>
      </dgm:t>
    </dgm:pt>
    <dgm:pt modelId="{CDCB7872-62C7-8E44-9847-DB8A1E15BD70}" type="sibTrans" cxnId="{33DA4AF2-31CB-E44A-B865-A54ACF5A5137}">
      <dgm:prSet/>
      <dgm:spPr/>
    </dgm:pt>
    <dgm:pt modelId="{7C695BFC-BF7F-491D-AEDB-3A934819F297}" type="pres">
      <dgm:prSet presAssocID="{7A1E755A-21AE-FF46-812E-6DC2CA2E8346}" presName="root" presStyleCnt="0">
        <dgm:presLayoutVars>
          <dgm:dir/>
          <dgm:resizeHandles val="exact"/>
        </dgm:presLayoutVars>
      </dgm:prSet>
      <dgm:spPr/>
    </dgm:pt>
    <dgm:pt modelId="{A869EE7F-8AA8-4DDE-A81F-F36B92688460}" type="pres">
      <dgm:prSet presAssocID="{715ED1F4-79F6-514D-B715-44E743EBD5BE}" presName="compNode" presStyleCnt="0"/>
      <dgm:spPr/>
    </dgm:pt>
    <dgm:pt modelId="{B838ADBF-A240-4FC8-B08E-ABEFCC75E9A6}" type="pres">
      <dgm:prSet presAssocID="{715ED1F4-79F6-514D-B715-44E743EBD5BE}" presName="bgRect" presStyleLbl="bgShp" presStyleIdx="0" presStyleCnt="3"/>
      <dgm:spPr/>
    </dgm:pt>
    <dgm:pt modelId="{3784FC95-5B1B-454D-9E80-21EFD0A803FC}" type="pres">
      <dgm:prSet presAssocID="{715ED1F4-79F6-514D-B715-44E743EBD5B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0F2C744-4562-4B3B-8341-515E06D7146E}" type="pres">
      <dgm:prSet presAssocID="{715ED1F4-79F6-514D-B715-44E743EBD5BE}" presName="spaceRect" presStyleCnt="0"/>
      <dgm:spPr/>
    </dgm:pt>
    <dgm:pt modelId="{67F24537-266A-47A5-BE44-99579992090A}" type="pres">
      <dgm:prSet presAssocID="{715ED1F4-79F6-514D-B715-44E743EBD5BE}" presName="parTx" presStyleLbl="revTx" presStyleIdx="0" presStyleCnt="6">
        <dgm:presLayoutVars>
          <dgm:chMax val="0"/>
          <dgm:chPref val="0"/>
        </dgm:presLayoutVars>
      </dgm:prSet>
      <dgm:spPr/>
    </dgm:pt>
    <dgm:pt modelId="{67A1C55E-B01C-4162-8F53-7F4CB6299D74}" type="pres">
      <dgm:prSet presAssocID="{715ED1F4-79F6-514D-B715-44E743EBD5BE}" presName="desTx" presStyleLbl="revTx" presStyleIdx="1" presStyleCnt="6">
        <dgm:presLayoutVars/>
      </dgm:prSet>
      <dgm:spPr/>
    </dgm:pt>
    <dgm:pt modelId="{CC9C2F70-4E55-4C27-8C31-1AF2D56BDACC}" type="pres">
      <dgm:prSet presAssocID="{435DA61D-4DC6-054C-A424-A3258059E3AF}" presName="sibTrans" presStyleCnt="0"/>
      <dgm:spPr/>
    </dgm:pt>
    <dgm:pt modelId="{A589D1C8-9A04-4364-BD1E-E01F35D74CB1}" type="pres">
      <dgm:prSet presAssocID="{944D81FA-AD3B-F242-B537-E0821EB81050}" presName="compNode" presStyleCnt="0"/>
      <dgm:spPr/>
    </dgm:pt>
    <dgm:pt modelId="{B1427B11-DF8C-4D52-B977-64483A5D2753}" type="pres">
      <dgm:prSet presAssocID="{944D81FA-AD3B-F242-B537-E0821EB81050}" presName="bgRect" presStyleLbl="bgShp" presStyleIdx="1" presStyleCnt="3"/>
      <dgm:spPr/>
    </dgm:pt>
    <dgm:pt modelId="{26B6EB3D-3899-4F68-B9FD-7D26EF796B8A}" type="pres">
      <dgm:prSet presAssocID="{944D81FA-AD3B-F242-B537-E0821EB810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B0E1D39-1F17-4E05-9F78-4C7459E8E20A}" type="pres">
      <dgm:prSet presAssocID="{944D81FA-AD3B-F242-B537-E0821EB81050}" presName="spaceRect" presStyleCnt="0"/>
      <dgm:spPr/>
    </dgm:pt>
    <dgm:pt modelId="{6A26867B-1B1E-41A6-9D37-D36B49FD1B34}" type="pres">
      <dgm:prSet presAssocID="{944D81FA-AD3B-F242-B537-E0821EB81050}" presName="parTx" presStyleLbl="revTx" presStyleIdx="2" presStyleCnt="6">
        <dgm:presLayoutVars>
          <dgm:chMax val="0"/>
          <dgm:chPref val="0"/>
        </dgm:presLayoutVars>
      </dgm:prSet>
      <dgm:spPr/>
    </dgm:pt>
    <dgm:pt modelId="{A86F7A26-4EB2-49A9-B850-9FE7C0F52A7C}" type="pres">
      <dgm:prSet presAssocID="{944D81FA-AD3B-F242-B537-E0821EB81050}" presName="desTx" presStyleLbl="revTx" presStyleIdx="3" presStyleCnt="6">
        <dgm:presLayoutVars/>
      </dgm:prSet>
      <dgm:spPr/>
    </dgm:pt>
    <dgm:pt modelId="{92E2C87A-6B93-4A6F-896D-2F1D658CC964}" type="pres">
      <dgm:prSet presAssocID="{924F7D53-5160-DD45-8F10-F8FD41237465}" presName="sibTrans" presStyleCnt="0"/>
      <dgm:spPr/>
    </dgm:pt>
    <dgm:pt modelId="{74736BC3-633C-4417-B024-AE4399DA363C}" type="pres">
      <dgm:prSet presAssocID="{035A72EC-6696-444A-8AC1-4DB697ED5EB4}" presName="compNode" presStyleCnt="0"/>
      <dgm:spPr/>
    </dgm:pt>
    <dgm:pt modelId="{ACC105D4-8C5B-4391-8C41-D73B1AA914A4}" type="pres">
      <dgm:prSet presAssocID="{035A72EC-6696-444A-8AC1-4DB697ED5EB4}" presName="bgRect" presStyleLbl="bgShp" presStyleIdx="2" presStyleCnt="3"/>
      <dgm:spPr/>
    </dgm:pt>
    <dgm:pt modelId="{E5DCD03D-604D-44DE-B2C0-0DC7E1FD6B98}" type="pres">
      <dgm:prSet presAssocID="{035A72EC-6696-444A-8AC1-4DB697ED5E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BDB695C2-508A-499A-8D8D-1969BEA2BAF6}" type="pres">
      <dgm:prSet presAssocID="{035A72EC-6696-444A-8AC1-4DB697ED5EB4}" presName="spaceRect" presStyleCnt="0"/>
      <dgm:spPr/>
    </dgm:pt>
    <dgm:pt modelId="{C389F888-590A-47CA-9345-AF407F413824}" type="pres">
      <dgm:prSet presAssocID="{035A72EC-6696-444A-8AC1-4DB697ED5EB4}" presName="parTx" presStyleLbl="revTx" presStyleIdx="4" presStyleCnt="6">
        <dgm:presLayoutVars>
          <dgm:chMax val="0"/>
          <dgm:chPref val="0"/>
        </dgm:presLayoutVars>
      </dgm:prSet>
      <dgm:spPr/>
    </dgm:pt>
    <dgm:pt modelId="{10055573-D090-43E1-9030-0CD986E92446}" type="pres">
      <dgm:prSet presAssocID="{035A72EC-6696-444A-8AC1-4DB697ED5EB4}" presName="desTx" presStyleLbl="revTx" presStyleIdx="5" presStyleCnt="6">
        <dgm:presLayoutVars/>
      </dgm:prSet>
      <dgm:spPr/>
    </dgm:pt>
  </dgm:ptLst>
  <dgm:cxnLst>
    <dgm:cxn modelId="{02EACF05-BE82-A14A-A12F-456040BF17FC}" srcId="{035A72EC-6696-444A-8AC1-4DB697ED5EB4}" destId="{CE4E8816-84CF-E449-B467-10DB2F838608}" srcOrd="4" destOrd="0" parTransId="{EED544A5-643A-E64A-9591-75485CC64AFD}" sibTransId="{1BABDD2D-F6C8-F748-B6E2-6A168A35F895}"/>
    <dgm:cxn modelId="{2D755C0B-36BD-C240-8218-A73C5C8196AC}" type="presOf" srcId="{7A1E755A-21AE-FF46-812E-6DC2CA2E8346}" destId="{7C695BFC-BF7F-491D-AEDB-3A934819F297}" srcOrd="0" destOrd="0" presId="urn:microsoft.com/office/officeart/2018/2/layout/IconVerticalSolidList"/>
    <dgm:cxn modelId="{2DBEB20B-F8B7-CF45-8E0A-0896E0FAA525}" type="presOf" srcId="{1ADD3B6D-76C9-2F46-A3F6-D762130C2EBE}" destId="{10055573-D090-43E1-9030-0CD986E92446}" srcOrd="0" destOrd="0" presId="urn:microsoft.com/office/officeart/2018/2/layout/IconVerticalSolidList"/>
    <dgm:cxn modelId="{79B81811-70A3-C145-9D81-102EBE720BA4}" type="presOf" srcId="{8D14ED90-0B7F-964E-9517-D3033BF12598}" destId="{A86F7A26-4EB2-49A9-B850-9FE7C0F52A7C}" srcOrd="0" destOrd="4" presId="urn:microsoft.com/office/officeart/2018/2/layout/IconVerticalSolidList"/>
    <dgm:cxn modelId="{A21BC812-8228-EF4F-AE62-980F37B41841}" type="presOf" srcId="{262D0D14-73FB-9847-AC1E-E4D2973E44DF}" destId="{A86F7A26-4EB2-49A9-B850-9FE7C0F52A7C}" srcOrd="0" destOrd="3" presId="urn:microsoft.com/office/officeart/2018/2/layout/IconVerticalSolidList"/>
    <dgm:cxn modelId="{4F71DF16-37BC-9242-9B41-17E273336D0B}" srcId="{035A72EC-6696-444A-8AC1-4DB697ED5EB4}" destId="{F2B054DA-7119-024F-9DDC-4442F8600E6C}" srcOrd="2" destOrd="0" parTransId="{17886600-BF49-DB4D-B529-085A32FE14ED}" sibTransId="{E3EA9472-3EA8-5342-8FB7-880E2F781880}"/>
    <dgm:cxn modelId="{CD871C17-57F2-0249-84A2-75000131543D}" srcId="{944D81FA-AD3B-F242-B537-E0821EB81050}" destId="{262D0D14-73FB-9847-AC1E-E4D2973E44DF}" srcOrd="3" destOrd="0" parTransId="{9A5F0D32-0143-3041-8EB2-BA270414DB2A}" sibTransId="{0FC3CEC9-5A4B-F140-87D8-FE7F65BABA78}"/>
    <dgm:cxn modelId="{31268F20-9754-8149-AC84-91A0F0713298}" type="presOf" srcId="{F90AC55A-8CBA-D146-9A41-EFA323B3DF33}" destId="{A86F7A26-4EB2-49A9-B850-9FE7C0F52A7C}" srcOrd="0" destOrd="2" presId="urn:microsoft.com/office/officeart/2018/2/layout/IconVerticalSolidList"/>
    <dgm:cxn modelId="{19C37726-8CBC-A54C-B6E1-216616842E7A}" type="presOf" srcId="{BD4938A2-A53B-7B4C-B17B-683F62A3C130}" destId="{67A1C55E-B01C-4162-8F53-7F4CB6299D74}" srcOrd="0" destOrd="3" presId="urn:microsoft.com/office/officeart/2018/2/layout/IconVerticalSolidList"/>
    <dgm:cxn modelId="{C45D162E-21F6-774A-A658-82973FE6061B}" srcId="{035A72EC-6696-444A-8AC1-4DB697ED5EB4}" destId="{DDBFB8BE-8F7B-CF46-B80A-C4FE22BABB03}" srcOrd="3" destOrd="0" parTransId="{F0E2A1F6-C128-8A46-90AE-AC1D1CAC14D2}" sibTransId="{C4103984-9CD0-EA41-A5DF-1238C8A875C4}"/>
    <dgm:cxn modelId="{FEC5012F-86FA-D741-81B4-F7BB327F00F1}" srcId="{715ED1F4-79F6-514D-B715-44E743EBD5BE}" destId="{A3C1789A-52AF-674F-818D-81DA175DEAA2}" srcOrd="2" destOrd="0" parTransId="{0C015AA6-B256-5748-9455-5B7B0592C55E}" sibTransId="{2648422A-F540-3F46-85E4-B2383CD31258}"/>
    <dgm:cxn modelId="{27520532-09EF-FE4F-AA76-B394318EB31F}" srcId="{7A1E755A-21AE-FF46-812E-6DC2CA2E8346}" destId="{035A72EC-6696-444A-8AC1-4DB697ED5EB4}" srcOrd="2" destOrd="0" parTransId="{B66B0914-0926-5144-B0FD-B95CCDCB5EE9}" sibTransId="{A6957A9A-2AE6-1747-A11C-D8C393869DCF}"/>
    <dgm:cxn modelId="{1862D63E-7976-F442-8B1C-1B2521BF1767}" type="presOf" srcId="{0F8268EF-2089-C942-A001-3FF23133D516}" destId="{A86F7A26-4EB2-49A9-B850-9FE7C0F52A7C}" srcOrd="0" destOrd="0" presId="urn:microsoft.com/office/officeart/2018/2/layout/IconVerticalSolidList"/>
    <dgm:cxn modelId="{E3D5AF44-5EC5-FD4D-9457-F8CF968E5EFC}" type="presOf" srcId="{B04E955D-A2D1-0043-AA95-8B77B9FBE1A8}" destId="{67A1C55E-B01C-4162-8F53-7F4CB6299D74}" srcOrd="0" destOrd="1" presId="urn:microsoft.com/office/officeart/2018/2/layout/IconVerticalSolidList"/>
    <dgm:cxn modelId="{6465E644-BD70-7D49-833F-6CA4871DD294}" type="presOf" srcId="{944D81FA-AD3B-F242-B537-E0821EB81050}" destId="{6A26867B-1B1E-41A6-9D37-D36B49FD1B34}" srcOrd="0" destOrd="0" presId="urn:microsoft.com/office/officeart/2018/2/layout/IconVerticalSolidList"/>
    <dgm:cxn modelId="{C8B91D4D-60EA-DB4A-92F3-6281EF1D6931}" srcId="{035A72EC-6696-444A-8AC1-4DB697ED5EB4}" destId="{1ADD3B6D-76C9-2F46-A3F6-D762130C2EBE}" srcOrd="0" destOrd="0" parTransId="{9826C2AA-825C-834A-A3E0-00C69B47372C}" sibTransId="{484B0E1D-79A1-2646-BD44-E7C7B85A52CE}"/>
    <dgm:cxn modelId="{1A8E544E-7A36-C743-8BA9-9C808889947D}" type="presOf" srcId="{A3C1789A-52AF-674F-818D-81DA175DEAA2}" destId="{67A1C55E-B01C-4162-8F53-7F4CB6299D74}" srcOrd="0" destOrd="2" presId="urn:microsoft.com/office/officeart/2018/2/layout/IconVerticalSolidList"/>
    <dgm:cxn modelId="{B0784B55-F93E-4944-A495-6AB773D248BE}" srcId="{7A1E755A-21AE-FF46-812E-6DC2CA2E8346}" destId="{715ED1F4-79F6-514D-B715-44E743EBD5BE}" srcOrd="0" destOrd="0" parTransId="{CD5F7CD1-D5F0-1A4E-B5E1-570BD852863D}" sibTransId="{435DA61D-4DC6-054C-A424-A3258059E3AF}"/>
    <dgm:cxn modelId="{56D93459-02EC-D544-98BF-BA27A6C8F220}" srcId="{944D81FA-AD3B-F242-B537-E0821EB81050}" destId="{0F8268EF-2089-C942-A001-3FF23133D516}" srcOrd="0" destOrd="0" parTransId="{A7340F00-8FCF-5844-9463-D11B837332F0}" sibTransId="{9B0C6550-95C4-CA49-A21A-61863D30E3FC}"/>
    <dgm:cxn modelId="{895C6861-6675-8B4B-A5DD-30030808DDA1}" type="presOf" srcId="{BF508A0A-A715-4245-A541-327F6A6C8DB7}" destId="{A86F7A26-4EB2-49A9-B850-9FE7C0F52A7C}" srcOrd="0" destOrd="1" presId="urn:microsoft.com/office/officeart/2018/2/layout/IconVerticalSolidList"/>
    <dgm:cxn modelId="{6660B86E-F260-394E-9BF7-C0C41ADA6AE4}" srcId="{944D81FA-AD3B-F242-B537-E0821EB81050}" destId="{BF508A0A-A715-4245-A541-327F6A6C8DB7}" srcOrd="1" destOrd="0" parTransId="{A79B22A3-5648-6141-B76F-52222C7AA90B}" sibTransId="{E7E6A238-F4FC-7540-A2DB-86EACF2DE40C}"/>
    <dgm:cxn modelId="{7439B87A-A68F-D94E-B5C8-D8A26A8DF1AC}" type="presOf" srcId="{40F0C634-331F-F545-BD1B-2828514F57C1}" destId="{67A1C55E-B01C-4162-8F53-7F4CB6299D74}" srcOrd="0" destOrd="4" presId="urn:microsoft.com/office/officeart/2018/2/layout/IconVerticalSolidList"/>
    <dgm:cxn modelId="{3637BC7A-6F71-0E4C-B910-DDE1B12617F3}" type="presOf" srcId="{7BB03BFB-9258-8143-9ADF-84FCDDFAFC81}" destId="{10055573-D090-43E1-9030-0CD986E92446}" srcOrd="0" destOrd="1" presId="urn:microsoft.com/office/officeart/2018/2/layout/IconVerticalSolidList"/>
    <dgm:cxn modelId="{5D0D4784-1613-CD43-BE51-358276349C38}" srcId="{715ED1F4-79F6-514D-B715-44E743EBD5BE}" destId="{A7B125E9-A1AD-0447-9CCF-5F11EF08774B}" srcOrd="0" destOrd="0" parTransId="{DABFBFBE-5118-5044-AC7E-E02B59F911C5}" sibTransId="{7727634B-5FD2-C44D-8EB1-92941E265AF1}"/>
    <dgm:cxn modelId="{39C55384-F854-684A-B467-5494FCF911A6}" type="presOf" srcId="{DDBFB8BE-8F7B-CF46-B80A-C4FE22BABB03}" destId="{10055573-D090-43E1-9030-0CD986E92446}" srcOrd="0" destOrd="3" presId="urn:microsoft.com/office/officeart/2018/2/layout/IconVerticalSolidList"/>
    <dgm:cxn modelId="{73858085-49F8-3342-A300-089A88E17733}" type="presOf" srcId="{F2B054DA-7119-024F-9DDC-4442F8600E6C}" destId="{10055573-D090-43E1-9030-0CD986E92446}" srcOrd="0" destOrd="2" presId="urn:microsoft.com/office/officeart/2018/2/layout/IconVerticalSolidList"/>
    <dgm:cxn modelId="{A14D0F90-D917-544B-A2DF-9BEF6C6467F5}" type="presOf" srcId="{A7B125E9-A1AD-0447-9CCF-5F11EF08774B}" destId="{67A1C55E-B01C-4162-8F53-7F4CB6299D74}" srcOrd="0" destOrd="0" presId="urn:microsoft.com/office/officeart/2018/2/layout/IconVerticalSolidList"/>
    <dgm:cxn modelId="{48895193-D89B-9B4D-BDFD-3F05BEDC5756}" srcId="{944D81FA-AD3B-F242-B537-E0821EB81050}" destId="{8D14ED90-0B7F-964E-9517-D3033BF12598}" srcOrd="4" destOrd="0" parTransId="{208B2EEB-0D51-E44D-B2AE-ACA24C1D9403}" sibTransId="{C01ECEC1-4610-D746-86C4-B2FF8488A710}"/>
    <dgm:cxn modelId="{F34E3EAA-361D-6846-8DBB-F034F24530A0}" type="presOf" srcId="{035A72EC-6696-444A-8AC1-4DB697ED5EB4}" destId="{C389F888-590A-47CA-9345-AF407F413824}" srcOrd="0" destOrd="0" presId="urn:microsoft.com/office/officeart/2018/2/layout/IconVerticalSolidList"/>
    <dgm:cxn modelId="{7FA99CB7-D353-9143-8FE1-679E02C86535}" srcId="{715ED1F4-79F6-514D-B715-44E743EBD5BE}" destId="{B04E955D-A2D1-0043-AA95-8B77B9FBE1A8}" srcOrd="1" destOrd="0" parTransId="{892FDFE4-5034-AF4C-949E-2E48676ACEBB}" sibTransId="{A3DD9B84-2B2C-924E-BA03-BCEFC397CD27}"/>
    <dgm:cxn modelId="{A77E39BA-62C1-CB49-84D8-C87BB9880CED}" srcId="{7A1E755A-21AE-FF46-812E-6DC2CA2E8346}" destId="{944D81FA-AD3B-F242-B537-E0821EB81050}" srcOrd="1" destOrd="0" parTransId="{4A22DB71-23F7-8744-8053-75E63415B3C0}" sibTransId="{924F7D53-5160-DD45-8F10-F8FD41237465}"/>
    <dgm:cxn modelId="{BCA0C0D8-46CE-E040-8CE4-ECBD65C3A8B3}" type="presOf" srcId="{715ED1F4-79F6-514D-B715-44E743EBD5BE}" destId="{67F24537-266A-47A5-BE44-99579992090A}" srcOrd="0" destOrd="0" presId="urn:microsoft.com/office/officeart/2018/2/layout/IconVerticalSolidList"/>
    <dgm:cxn modelId="{B1DE60D9-E9C8-EB44-BC43-E17034808971}" srcId="{944D81FA-AD3B-F242-B537-E0821EB81050}" destId="{F90AC55A-8CBA-D146-9A41-EFA323B3DF33}" srcOrd="2" destOrd="0" parTransId="{C7F15C88-136B-614A-8F26-45A6A87BF332}" sibTransId="{40C75AAD-6BEF-B744-BDE0-2DC34FF9B7C5}"/>
    <dgm:cxn modelId="{8A27F3D9-2E9E-BC4F-B61B-68B88E38AF38}" type="presOf" srcId="{CE4E8816-84CF-E449-B467-10DB2F838608}" destId="{10055573-D090-43E1-9030-0CD986E92446}" srcOrd="0" destOrd="4" presId="urn:microsoft.com/office/officeart/2018/2/layout/IconVerticalSolidList"/>
    <dgm:cxn modelId="{0C38D5DA-A84A-5147-B965-39785698E835}" srcId="{715ED1F4-79F6-514D-B715-44E743EBD5BE}" destId="{40F0C634-331F-F545-BD1B-2828514F57C1}" srcOrd="4" destOrd="0" parTransId="{1780B681-5529-4149-984A-2710693782CE}" sibTransId="{C33A8B0C-E718-CD45-A0C0-AA721F1126CF}"/>
    <dgm:cxn modelId="{33DA4AF2-31CB-E44A-B865-A54ACF5A5137}" srcId="{715ED1F4-79F6-514D-B715-44E743EBD5BE}" destId="{BD4938A2-A53B-7B4C-B17B-683F62A3C130}" srcOrd="3" destOrd="0" parTransId="{FD39A6EC-0BCB-F340-86CE-473950CA0101}" sibTransId="{CDCB7872-62C7-8E44-9847-DB8A1E15BD70}"/>
    <dgm:cxn modelId="{943DF4F9-4298-AC43-A92F-8D2BE8E68830}" srcId="{035A72EC-6696-444A-8AC1-4DB697ED5EB4}" destId="{7BB03BFB-9258-8143-9ADF-84FCDDFAFC81}" srcOrd="1" destOrd="0" parTransId="{F02A3A84-63F3-B24F-A1D8-63BA369B0025}" sibTransId="{29F78C3B-8AFB-8941-A570-2DAA5CC3434E}"/>
    <dgm:cxn modelId="{93CF0384-0380-3C44-9C84-1659D0353B9F}" type="presParOf" srcId="{7C695BFC-BF7F-491D-AEDB-3A934819F297}" destId="{A869EE7F-8AA8-4DDE-A81F-F36B92688460}" srcOrd="0" destOrd="0" presId="urn:microsoft.com/office/officeart/2018/2/layout/IconVerticalSolidList"/>
    <dgm:cxn modelId="{9B206D74-9D71-9748-AB97-178CDAC6B100}" type="presParOf" srcId="{A869EE7F-8AA8-4DDE-A81F-F36B92688460}" destId="{B838ADBF-A240-4FC8-B08E-ABEFCC75E9A6}" srcOrd="0" destOrd="0" presId="urn:microsoft.com/office/officeart/2018/2/layout/IconVerticalSolidList"/>
    <dgm:cxn modelId="{E4FFF7C7-91C6-9F41-B44F-1B0628E0E2B0}" type="presParOf" srcId="{A869EE7F-8AA8-4DDE-A81F-F36B92688460}" destId="{3784FC95-5B1B-454D-9E80-21EFD0A803FC}" srcOrd="1" destOrd="0" presId="urn:microsoft.com/office/officeart/2018/2/layout/IconVerticalSolidList"/>
    <dgm:cxn modelId="{5D4C5876-DF93-3241-9B22-B4BA6EC21B60}" type="presParOf" srcId="{A869EE7F-8AA8-4DDE-A81F-F36B92688460}" destId="{D0F2C744-4562-4B3B-8341-515E06D7146E}" srcOrd="2" destOrd="0" presId="urn:microsoft.com/office/officeart/2018/2/layout/IconVerticalSolidList"/>
    <dgm:cxn modelId="{DB8EA6D3-0AF8-1C4D-80B3-72548765D442}" type="presParOf" srcId="{A869EE7F-8AA8-4DDE-A81F-F36B92688460}" destId="{67F24537-266A-47A5-BE44-99579992090A}" srcOrd="3" destOrd="0" presId="urn:microsoft.com/office/officeart/2018/2/layout/IconVerticalSolidList"/>
    <dgm:cxn modelId="{E4583178-566C-B342-A535-5150156DBD72}" type="presParOf" srcId="{A869EE7F-8AA8-4DDE-A81F-F36B92688460}" destId="{67A1C55E-B01C-4162-8F53-7F4CB6299D74}" srcOrd="4" destOrd="0" presId="urn:microsoft.com/office/officeart/2018/2/layout/IconVerticalSolidList"/>
    <dgm:cxn modelId="{0AD64615-1CA1-A64C-A04F-013CB4C7C986}" type="presParOf" srcId="{7C695BFC-BF7F-491D-AEDB-3A934819F297}" destId="{CC9C2F70-4E55-4C27-8C31-1AF2D56BDACC}" srcOrd="1" destOrd="0" presId="urn:microsoft.com/office/officeart/2018/2/layout/IconVerticalSolidList"/>
    <dgm:cxn modelId="{78824DAC-00C6-AE48-A5A2-C48C0FF4C1A0}" type="presParOf" srcId="{7C695BFC-BF7F-491D-AEDB-3A934819F297}" destId="{A589D1C8-9A04-4364-BD1E-E01F35D74CB1}" srcOrd="2" destOrd="0" presId="urn:microsoft.com/office/officeart/2018/2/layout/IconVerticalSolidList"/>
    <dgm:cxn modelId="{72F5D99F-2BF0-1A44-8DEE-929425C7B8CC}" type="presParOf" srcId="{A589D1C8-9A04-4364-BD1E-E01F35D74CB1}" destId="{B1427B11-DF8C-4D52-B977-64483A5D2753}" srcOrd="0" destOrd="0" presId="urn:microsoft.com/office/officeart/2018/2/layout/IconVerticalSolidList"/>
    <dgm:cxn modelId="{7620EAF9-9A10-D245-B4D6-444B4D9AF6B9}" type="presParOf" srcId="{A589D1C8-9A04-4364-BD1E-E01F35D74CB1}" destId="{26B6EB3D-3899-4F68-B9FD-7D26EF796B8A}" srcOrd="1" destOrd="0" presId="urn:microsoft.com/office/officeart/2018/2/layout/IconVerticalSolidList"/>
    <dgm:cxn modelId="{57BDFFB7-F747-B247-8C73-A6AE4FA35884}" type="presParOf" srcId="{A589D1C8-9A04-4364-BD1E-E01F35D74CB1}" destId="{2B0E1D39-1F17-4E05-9F78-4C7459E8E20A}" srcOrd="2" destOrd="0" presId="urn:microsoft.com/office/officeart/2018/2/layout/IconVerticalSolidList"/>
    <dgm:cxn modelId="{0023903B-6A8F-BF4F-BE9B-C73FC5777199}" type="presParOf" srcId="{A589D1C8-9A04-4364-BD1E-E01F35D74CB1}" destId="{6A26867B-1B1E-41A6-9D37-D36B49FD1B34}" srcOrd="3" destOrd="0" presId="urn:microsoft.com/office/officeart/2018/2/layout/IconVerticalSolidList"/>
    <dgm:cxn modelId="{AFB8F366-969E-DA46-9391-A9166DC41637}" type="presParOf" srcId="{A589D1C8-9A04-4364-BD1E-E01F35D74CB1}" destId="{A86F7A26-4EB2-49A9-B850-9FE7C0F52A7C}" srcOrd="4" destOrd="0" presId="urn:microsoft.com/office/officeart/2018/2/layout/IconVerticalSolidList"/>
    <dgm:cxn modelId="{FC7169D5-85AF-9547-89F0-7B1AA65DBAF9}" type="presParOf" srcId="{7C695BFC-BF7F-491D-AEDB-3A934819F297}" destId="{92E2C87A-6B93-4A6F-896D-2F1D658CC964}" srcOrd="3" destOrd="0" presId="urn:microsoft.com/office/officeart/2018/2/layout/IconVerticalSolidList"/>
    <dgm:cxn modelId="{96578B2C-1620-8E44-8CFE-E908364F0ACA}" type="presParOf" srcId="{7C695BFC-BF7F-491D-AEDB-3A934819F297}" destId="{74736BC3-633C-4417-B024-AE4399DA363C}" srcOrd="4" destOrd="0" presId="urn:microsoft.com/office/officeart/2018/2/layout/IconVerticalSolidList"/>
    <dgm:cxn modelId="{2E476D50-9E2F-A04B-A942-558E4D1BE6E3}" type="presParOf" srcId="{74736BC3-633C-4417-B024-AE4399DA363C}" destId="{ACC105D4-8C5B-4391-8C41-D73B1AA914A4}" srcOrd="0" destOrd="0" presId="urn:microsoft.com/office/officeart/2018/2/layout/IconVerticalSolidList"/>
    <dgm:cxn modelId="{1ECEB7C6-C49C-D543-B83C-1AFD710B85E6}" type="presParOf" srcId="{74736BC3-633C-4417-B024-AE4399DA363C}" destId="{E5DCD03D-604D-44DE-B2C0-0DC7E1FD6B98}" srcOrd="1" destOrd="0" presId="urn:microsoft.com/office/officeart/2018/2/layout/IconVerticalSolidList"/>
    <dgm:cxn modelId="{82C39BAC-8207-4744-A553-8BFB7BF842E5}" type="presParOf" srcId="{74736BC3-633C-4417-B024-AE4399DA363C}" destId="{BDB695C2-508A-499A-8D8D-1969BEA2BAF6}" srcOrd="2" destOrd="0" presId="urn:microsoft.com/office/officeart/2018/2/layout/IconVerticalSolidList"/>
    <dgm:cxn modelId="{8E85C60C-132E-C447-A614-C828DE11CD53}" type="presParOf" srcId="{74736BC3-633C-4417-B024-AE4399DA363C}" destId="{C389F888-590A-47CA-9345-AF407F413824}" srcOrd="3" destOrd="0" presId="urn:microsoft.com/office/officeart/2018/2/layout/IconVerticalSolidList"/>
    <dgm:cxn modelId="{A230F1BE-160F-5C4E-ABB0-B0852EEA6B97}" type="presParOf" srcId="{74736BC3-633C-4417-B024-AE4399DA363C}" destId="{10055573-D090-43E1-9030-0CD986E9244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86DC82-8776-425D-BAD0-EABBC5E8F8A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A15E227-0819-46E0-89C5-C8F4D86CAF94}">
      <dgm:prSet/>
      <dgm:spPr/>
      <dgm:t>
        <a:bodyPr/>
        <a:lstStyle/>
        <a:p>
          <a:r>
            <a:rPr lang="en-US"/>
            <a:t>Look up user for total user count per movie</a:t>
          </a:r>
        </a:p>
      </dgm:t>
    </dgm:pt>
    <dgm:pt modelId="{D5A12F8F-7258-4DA2-9EF2-5F5FB0A7DE9D}" type="parTrans" cxnId="{809855CB-EBB1-48D5-B1EE-9AB991CBF538}">
      <dgm:prSet/>
      <dgm:spPr/>
      <dgm:t>
        <a:bodyPr/>
        <a:lstStyle/>
        <a:p>
          <a:endParaRPr lang="en-US"/>
        </a:p>
      </dgm:t>
    </dgm:pt>
    <dgm:pt modelId="{3571EBD9-6D9C-4572-9FF8-161F7C99EAE7}" type="sibTrans" cxnId="{809855CB-EBB1-48D5-B1EE-9AB991CBF538}">
      <dgm:prSet/>
      <dgm:spPr/>
      <dgm:t>
        <a:bodyPr/>
        <a:lstStyle/>
        <a:p>
          <a:endParaRPr lang="en-US"/>
        </a:p>
      </dgm:t>
    </dgm:pt>
    <dgm:pt modelId="{55AAF7E5-A538-4D41-8DA0-7775492A0C7F}">
      <dgm:prSet/>
      <dgm:spPr/>
      <dgm:t>
        <a:bodyPr/>
        <a:lstStyle/>
        <a:p>
          <a:r>
            <a:rPr lang="en-US"/>
            <a:t>Average rating per movie</a:t>
          </a:r>
        </a:p>
      </dgm:t>
    </dgm:pt>
    <dgm:pt modelId="{3DF556E0-6D27-4827-93DC-6041A400876E}" type="parTrans" cxnId="{EB3D1427-7727-4A73-934D-71AF93692FAF}">
      <dgm:prSet/>
      <dgm:spPr/>
      <dgm:t>
        <a:bodyPr/>
        <a:lstStyle/>
        <a:p>
          <a:endParaRPr lang="en-US"/>
        </a:p>
      </dgm:t>
    </dgm:pt>
    <dgm:pt modelId="{CAE62859-C3E4-4580-8A1A-9D7D3B9B2F95}" type="sibTrans" cxnId="{EB3D1427-7727-4A73-934D-71AF93692FAF}">
      <dgm:prSet/>
      <dgm:spPr/>
      <dgm:t>
        <a:bodyPr/>
        <a:lstStyle/>
        <a:p>
          <a:endParaRPr lang="en-US"/>
        </a:p>
      </dgm:t>
    </dgm:pt>
    <dgm:pt modelId="{C04B652F-4869-4CD3-8A41-E5017F937078}">
      <dgm:prSet/>
      <dgm:spPr/>
      <dgm:t>
        <a:bodyPr/>
        <a:lstStyle/>
        <a:p>
          <a:r>
            <a:rPr lang="en-US"/>
            <a:t>One hot encoded genres</a:t>
          </a:r>
        </a:p>
      </dgm:t>
    </dgm:pt>
    <dgm:pt modelId="{A21518B3-549F-4C13-9544-53F5F2B4F42C}" type="parTrans" cxnId="{27165C1C-E484-46DF-8849-9490CAE20807}">
      <dgm:prSet/>
      <dgm:spPr/>
      <dgm:t>
        <a:bodyPr/>
        <a:lstStyle/>
        <a:p>
          <a:endParaRPr lang="en-US"/>
        </a:p>
      </dgm:t>
    </dgm:pt>
    <dgm:pt modelId="{0397A66A-C584-4A79-BA56-E99D0E804C00}" type="sibTrans" cxnId="{27165C1C-E484-46DF-8849-9490CAE20807}">
      <dgm:prSet/>
      <dgm:spPr/>
      <dgm:t>
        <a:bodyPr/>
        <a:lstStyle/>
        <a:p>
          <a:endParaRPr lang="en-US"/>
        </a:p>
      </dgm:t>
    </dgm:pt>
    <dgm:pt modelId="{23E4896B-0D85-4E3B-BE7A-42D8F24550A9}">
      <dgm:prSet/>
      <dgm:spPr/>
      <dgm:t>
        <a:bodyPr/>
        <a:lstStyle/>
        <a:p>
          <a:r>
            <a:rPr lang="en-US" dirty="0"/>
            <a:t>Sub setting  movies with no genre, no rating, no review</a:t>
          </a:r>
        </a:p>
      </dgm:t>
    </dgm:pt>
    <dgm:pt modelId="{47911646-97EB-404B-B1F6-403D9E05988C}" type="parTrans" cxnId="{46004775-EBDC-4143-8561-C4661CAD0673}">
      <dgm:prSet/>
      <dgm:spPr/>
      <dgm:t>
        <a:bodyPr/>
        <a:lstStyle/>
        <a:p>
          <a:endParaRPr lang="en-US"/>
        </a:p>
      </dgm:t>
    </dgm:pt>
    <dgm:pt modelId="{192405C4-3926-4637-BE23-AC254934B5FF}" type="sibTrans" cxnId="{46004775-EBDC-4143-8561-C4661CAD0673}">
      <dgm:prSet/>
      <dgm:spPr/>
      <dgm:t>
        <a:bodyPr/>
        <a:lstStyle/>
        <a:p>
          <a:endParaRPr lang="en-US"/>
        </a:p>
      </dgm:t>
    </dgm:pt>
    <dgm:pt modelId="{E99CB286-A380-D841-86AF-DED24A15B07F}" type="pres">
      <dgm:prSet presAssocID="{C386DC82-8776-425D-BAD0-EABBC5E8F8A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AAA49E-2563-264D-8D02-85393663C728}" type="pres">
      <dgm:prSet presAssocID="{8A15E227-0819-46E0-89C5-C8F4D86CAF94}" presName="hierRoot1" presStyleCnt="0"/>
      <dgm:spPr/>
    </dgm:pt>
    <dgm:pt modelId="{23867B64-E733-7542-BFD4-AEB6D67E6482}" type="pres">
      <dgm:prSet presAssocID="{8A15E227-0819-46E0-89C5-C8F4D86CAF94}" presName="composite" presStyleCnt="0"/>
      <dgm:spPr/>
    </dgm:pt>
    <dgm:pt modelId="{986E644E-AC32-2C4F-A192-6DB40CF19346}" type="pres">
      <dgm:prSet presAssocID="{8A15E227-0819-46E0-89C5-C8F4D86CAF94}" presName="background" presStyleLbl="node0" presStyleIdx="0" presStyleCnt="4"/>
      <dgm:spPr/>
    </dgm:pt>
    <dgm:pt modelId="{463EAE13-3129-BA47-B6AE-15771A72990C}" type="pres">
      <dgm:prSet presAssocID="{8A15E227-0819-46E0-89C5-C8F4D86CAF94}" presName="text" presStyleLbl="fgAcc0" presStyleIdx="0" presStyleCnt="4">
        <dgm:presLayoutVars>
          <dgm:chPref val="3"/>
        </dgm:presLayoutVars>
      </dgm:prSet>
      <dgm:spPr/>
    </dgm:pt>
    <dgm:pt modelId="{12A4D675-4767-F346-9275-153127928083}" type="pres">
      <dgm:prSet presAssocID="{8A15E227-0819-46E0-89C5-C8F4D86CAF94}" presName="hierChild2" presStyleCnt="0"/>
      <dgm:spPr/>
    </dgm:pt>
    <dgm:pt modelId="{46834E0B-16D2-B14A-9038-1B7B9EB847DD}" type="pres">
      <dgm:prSet presAssocID="{55AAF7E5-A538-4D41-8DA0-7775492A0C7F}" presName="hierRoot1" presStyleCnt="0"/>
      <dgm:spPr/>
    </dgm:pt>
    <dgm:pt modelId="{58A8A235-F189-D14D-B4E9-00BD6B028A76}" type="pres">
      <dgm:prSet presAssocID="{55AAF7E5-A538-4D41-8DA0-7775492A0C7F}" presName="composite" presStyleCnt="0"/>
      <dgm:spPr/>
    </dgm:pt>
    <dgm:pt modelId="{7D36E94A-0DA0-2C42-9735-B3A1753680B3}" type="pres">
      <dgm:prSet presAssocID="{55AAF7E5-A538-4D41-8DA0-7775492A0C7F}" presName="background" presStyleLbl="node0" presStyleIdx="1" presStyleCnt="4"/>
      <dgm:spPr/>
    </dgm:pt>
    <dgm:pt modelId="{33BE6518-4979-6B42-9790-C24A907850B7}" type="pres">
      <dgm:prSet presAssocID="{55AAF7E5-A538-4D41-8DA0-7775492A0C7F}" presName="text" presStyleLbl="fgAcc0" presStyleIdx="1" presStyleCnt="4">
        <dgm:presLayoutVars>
          <dgm:chPref val="3"/>
        </dgm:presLayoutVars>
      </dgm:prSet>
      <dgm:spPr/>
    </dgm:pt>
    <dgm:pt modelId="{D52C9565-927B-3643-84C1-570C344F5236}" type="pres">
      <dgm:prSet presAssocID="{55AAF7E5-A538-4D41-8DA0-7775492A0C7F}" presName="hierChild2" presStyleCnt="0"/>
      <dgm:spPr/>
    </dgm:pt>
    <dgm:pt modelId="{58F7A8FE-2267-3244-AE49-C2B879FAE9F4}" type="pres">
      <dgm:prSet presAssocID="{C04B652F-4869-4CD3-8A41-E5017F937078}" presName="hierRoot1" presStyleCnt="0"/>
      <dgm:spPr/>
    </dgm:pt>
    <dgm:pt modelId="{12BA6C63-DBF6-B64D-9513-47722B26E16B}" type="pres">
      <dgm:prSet presAssocID="{C04B652F-4869-4CD3-8A41-E5017F937078}" presName="composite" presStyleCnt="0"/>
      <dgm:spPr/>
    </dgm:pt>
    <dgm:pt modelId="{36A00671-3C75-9840-9D52-D5AD266419D1}" type="pres">
      <dgm:prSet presAssocID="{C04B652F-4869-4CD3-8A41-E5017F937078}" presName="background" presStyleLbl="node0" presStyleIdx="2" presStyleCnt="4"/>
      <dgm:spPr/>
    </dgm:pt>
    <dgm:pt modelId="{1052236D-906A-1B41-AFD6-7ECB442A17B4}" type="pres">
      <dgm:prSet presAssocID="{C04B652F-4869-4CD3-8A41-E5017F937078}" presName="text" presStyleLbl="fgAcc0" presStyleIdx="2" presStyleCnt="4">
        <dgm:presLayoutVars>
          <dgm:chPref val="3"/>
        </dgm:presLayoutVars>
      </dgm:prSet>
      <dgm:spPr/>
    </dgm:pt>
    <dgm:pt modelId="{63145063-F21A-9646-A8A6-00F24F20CD8A}" type="pres">
      <dgm:prSet presAssocID="{C04B652F-4869-4CD3-8A41-E5017F937078}" presName="hierChild2" presStyleCnt="0"/>
      <dgm:spPr/>
    </dgm:pt>
    <dgm:pt modelId="{3E13A4DB-530D-7C4A-96C8-07266A5B43D9}" type="pres">
      <dgm:prSet presAssocID="{23E4896B-0D85-4E3B-BE7A-42D8F24550A9}" presName="hierRoot1" presStyleCnt="0"/>
      <dgm:spPr/>
    </dgm:pt>
    <dgm:pt modelId="{B2B39ACE-E2A5-8E4C-9683-16CF45ADA289}" type="pres">
      <dgm:prSet presAssocID="{23E4896B-0D85-4E3B-BE7A-42D8F24550A9}" presName="composite" presStyleCnt="0"/>
      <dgm:spPr/>
    </dgm:pt>
    <dgm:pt modelId="{3EB6FB4C-357C-B24C-B706-02B6ECA782C2}" type="pres">
      <dgm:prSet presAssocID="{23E4896B-0D85-4E3B-BE7A-42D8F24550A9}" presName="background" presStyleLbl="node0" presStyleIdx="3" presStyleCnt="4"/>
      <dgm:spPr/>
    </dgm:pt>
    <dgm:pt modelId="{0AF8FAC0-4D76-CE4D-8C4F-990BA2D5AF05}" type="pres">
      <dgm:prSet presAssocID="{23E4896B-0D85-4E3B-BE7A-42D8F24550A9}" presName="text" presStyleLbl="fgAcc0" presStyleIdx="3" presStyleCnt="4">
        <dgm:presLayoutVars>
          <dgm:chPref val="3"/>
        </dgm:presLayoutVars>
      </dgm:prSet>
      <dgm:spPr/>
    </dgm:pt>
    <dgm:pt modelId="{266B323B-2040-9544-9700-AF1396A5D4FC}" type="pres">
      <dgm:prSet presAssocID="{23E4896B-0D85-4E3B-BE7A-42D8F24550A9}" presName="hierChild2" presStyleCnt="0"/>
      <dgm:spPr/>
    </dgm:pt>
  </dgm:ptLst>
  <dgm:cxnLst>
    <dgm:cxn modelId="{5BC0D615-92CB-D545-BEB4-53E6E92B3ACB}" type="presOf" srcId="{C386DC82-8776-425D-BAD0-EABBC5E8F8AB}" destId="{E99CB286-A380-D841-86AF-DED24A15B07F}" srcOrd="0" destOrd="0" presId="urn:microsoft.com/office/officeart/2005/8/layout/hierarchy1"/>
    <dgm:cxn modelId="{27165C1C-E484-46DF-8849-9490CAE20807}" srcId="{C386DC82-8776-425D-BAD0-EABBC5E8F8AB}" destId="{C04B652F-4869-4CD3-8A41-E5017F937078}" srcOrd="2" destOrd="0" parTransId="{A21518B3-549F-4C13-9544-53F5F2B4F42C}" sibTransId="{0397A66A-C584-4A79-BA56-E99D0E804C00}"/>
    <dgm:cxn modelId="{EB3D1427-7727-4A73-934D-71AF93692FAF}" srcId="{C386DC82-8776-425D-BAD0-EABBC5E8F8AB}" destId="{55AAF7E5-A538-4D41-8DA0-7775492A0C7F}" srcOrd="1" destOrd="0" parTransId="{3DF556E0-6D27-4827-93DC-6041A400876E}" sibTransId="{CAE62859-C3E4-4580-8A1A-9D7D3B9B2F95}"/>
    <dgm:cxn modelId="{161B5F43-921A-194A-A619-69CE99378D3D}" type="presOf" srcId="{8A15E227-0819-46E0-89C5-C8F4D86CAF94}" destId="{463EAE13-3129-BA47-B6AE-15771A72990C}" srcOrd="0" destOrd="0" presId="urn:microsoft.com/office/officeart/2005/8/layout/hierarchy1"/>
    <dgm:cxn modelId="{57ED6253-7E01-4246-B7C2-3C8B3618B180}" type="presOf" srcId="{23E4896B-0D85-4E3B-BE7A-42D8F24550A9}" destId="{0AF8FAC0-4D76-CE4D-8C4F-990BA2D5AF05}" srcOrd="0" destOrd="0" presId="urn:microsoft.com/office/officeart/2005/8/layout/hierarchy1"/>
    <dgm:cxn modelId="{46004775-EBDC-4143-8561-C4661CAD0673}" srcId="{C386DC82-8776-425D-BAD0-EABBC5E8F8AB}" destId="{23E4896B-0D85-4E3B-BE7A-42D8F24550A9}" srcOrd="3" destOrd="0" parTransId="{47911646-97EB-404B-B1F6-403D9E05988C}" sibTransId="{192405C4-3926-4637-BE23-AC254934B5FF}"/>
    <dgm:cxn modelId="{B322F287-279E-F748-9248-5188AFDEE58F}" type="presOf" srcId="{C04B652F-4869-4CD3-8A41-E5017F937078}" destId="{1052236D-906A-1B41-AFD6-7ECB442A17B4}" srcOrd="0" destOrd="0" presId="urn:microsoft.com/office/officeart/2005/8/layout/hierarchy1"/>
    <dgm:cxn modelId="{809855CB-EBB1-48D5-B1EE-9AB991CBF538}" srcId="{C386DC82-8776-425D-BAD0-EABBC5E8F8AB}" destId="{8A15E227-0819-46E0-89C5-C8F4D86CAF94}" srcOrd="0" destOrd="0" parTransId="{D5A12F8F-7258-4DA2-9EF2-5F5FB0A7DE9D}" sibTransId="{3571EBD9-6D9C-4572-9FF8-161F7C99EAE7}"/>
    <dgm:cxn modelId="{9A92DED5-8664-7C4B-B19F-8157CE36902F}" type="presOf" srcId="{55AAF7E5-A538-4D41-8DA0-7775492A0C7F}" destId="{33BE6518-4979-6B42-9790-C24A907850B7}" srcOrd="0" destOrd="0" presId="urn:microsoft.com/office/officeart/2005/8/layout/hierarchy1"/>
    <dgm:cxn modelId="{7FC722BE-3CD6-8A46-A786-2FB43D1DBED9}" type="presParOf" srcId="{E99CB286-A380-D841-86AF-DED24A15B07F}" destId="{09AAA49E-2563-264D-8D02-85393663C728}" srcOrd="0" destOrd="0" presId="urn:microsoft.com/office/officeart/2005/8/layout/hierarchy1"/>
    <dgm:cxn modelId="{1BF6BEDC-D946-0D40-81D1-AD8A612EC7C5}" type="presParOf" srcId="{09AAA49E-2563-264D-8D02-85393663C728}" destId="{23867B64-E733-7542-BFD4-AEB6D67E6482}" srcOrd="0" destOrd="0" presId="urn:microsoft.com/office/officeart/2005/8/layout/hierarchy1"/>
    <dgm:cxn modelId="{AFFA75C0-9EBE-A24A-AB4D-DA5C0D268EFF}" type="presParOf" srcId="{23867B64-E733-7542-BFD4-AEB6D67E6482}" destId="{986E644E-AC32-2C4F-A192-6DB40CF19346}" srcOrd="0" destOrd="0" presId="urn:microsoft.com/office/officeart/2005/8/layout/hierarchy1"/>
    <dgm:cxn modelId="{F389D798-06EF-4B47-8EFE-7704DE9A4AEC}" type="presParOf" srcId="{23867B64-E733-7542-BFD4-AEB6D67E6482}" destId="{463EAE13-3129-BA47-B6AE-15771A72990C}" srcOrd="1" destOrd="0" presId="urn:microsoft.com/office/officeart/2005/8/layout/hierarchy1"/>
    <dgm:cxn modelId="{C2887404-22FA-9E4C-A052-A4BD39D59494}" type="presParOf" srcId="{09AAA49E-2563-264D-8D02-85393663C728}" destId="{12A4D675-4767-F346-9275-153127928083}" srcOrd="1" destOrd="0" presId="urn:microsoft.com/office/officeart/2005/8/layout/hierarchy1"/>
    <dgm:cxn modelId="{C5402A2A-9A91-4141-8FBA-779BA531D341}" type="presParOf" srcId="{E99CB286-A380-D841-86AF-DED24A15B07F}" destId="{46834E0B-16D2-B14A-9038-1B7B9EB847DD}" srcOrd="1" destOrd="0" presId="urn:microsoft.com/office/officeart/2005/8/layout/hierarchy1"/>
    <dgm:cxn modelId="{5A86DC3F-6492-9C44-8AA8-AF4A35EDEBF1}" type="presParOf" srcId="{46834E0B-16D2-B14A-9038-1B7B9EB847DD}" destId="{58A8A235-F189-D14D-B4E9-00BD6B028A76}" srcOrd="0" destOrd="0" presId="urn:microsoft.com/office/officeart/2005/8/layout/hierarchy1"/>
    <dgm:cxn modelId="{846934A0-0900-5449-82DE-DB348C21FFE3}" type="presParOf" srcId="{58A8A235-F189-D14D-B4E9-00BD6B028A76}" destId="{7D36E94A-0DA0-2C42-9735-B3A1753680B3}" srcOrd="0" destOrd="0" presId="urn:microsoft.com/office/officeart/2005/8/layout/hierarchy1"/>
    <dgm:cxn modelId="{BF485D9F-7977-3E48-A987-E96E9D308F87}" type="presParOf" srcId="{58A8A235-F189-D14D-B4E9-00BD6B028A76}" destId="{33BE6518-4979-6B42-9790-C24A907850B7}" srcOrd="1" destOrd="0" presId="urn:microsoft.com/office/officeart/2005/8/layout/hierarchy1"/>
    <dgm:cxn modelId="{4E53A619-55D5-D941-83B0-E44BD3E28503}" type="presParOf" srcId="{46834E0B-16D2-B14A-9038-1B7B9EB847DD}" destId="{D52C9565-927B-3643-84C1-570C344F5236}" srcOrd="1" destOrd="0" presId="urn:microsoft.com/office/officeart/2005/8/layout/hierarchy1"/>
    <dgm:cxn modelId="{E7F22437-2D01-9941-B518-AF00C489C263}" type="presParOf" srcId="{E99CB286-A380-D841-86AF-DED24A15B07F}" destId="{58F7A8FE-2267-3244-AE49-C2B879FAE9F4}" srcOrd="2" destOrd="0" presId="urn:microsoft.com/office/officeart/2005/8/layout/hierarchy1"/>
    <dgm:cxn modelId="{C92420D5-AEC6-BA45-961B-3D9DF7F77D00}" type="presParOf" srcId="{58F7A8FE-2267-3244-AE49-C2B879FAE9F4}" destId="{12BA6C63-DBF6-B64D-9513-47722B26E16B}" srcOrd="0" destOrd="0" presId="urn:microsoft.com/office/officeart/2005/8/layout/hierarchy1"/>
    <dgm:cxn modelId="{D7717D76-8EB8-5047-9B1F-0E87BF417A24}" type="presParOf" srcId="{12BA6C63-DBF6-B64D-9513-47722B26E16B}" destId="{36A00671-3C75-9840-9D52-D5AD266419D1}" srcOrd="0" destOrd="0" presId="urn:microsoft.com/office/officeart/2005/8/layout/hierarchy1"/>
    <dgm:cxn modelId="{02112037-CCA6-454E-9D67-11C65D0C3FDB}" type="presParOf" srcId="{12BA6C63-DBF6-B64D-9513-47722B26E16B}" destId="{1052236D-906A-1B41-AFD6-7ECB442A17B4}" srcOrd="1" destOrd="0" presId="urn:microsoft.com/office/officeart/2005/8/layout/hierarchy1"/>
    <dgm:cxn modelId="{8A536CA9-61EA-3948-89A9-2BCF82C583C0}" type="presParOf" srcId="{58F7A8FE-2267-3244-AE49-C2B879FAE9F4}" destId="{63145063-F21A-9646-A8A6-00F24F20CD8A}" srcOrd="1" destOrd="0" presId="urn:microsoft.com/office/officeart/2005/8/layout/hierarchy1"/>
    <dgm:cxn modelId="{A30CF615-65FF-854D-8CC6-DD8C291F71BC}" type="presParOf" srcId="{E99CB286-A380-D841-86AF-DED24A15B07F}" destId="{3E13A4DB-530D-7C4A-96C8-07266A5B43D9}" srcOrd="3" destOrd="0" presId="urn:microsoft.com/office/officeart/2005/8/layout/hierarchy1"/>
    <dgm:cxn modelId="{029BCB34-AFA9-A04E-91C7-664251343FB1}" type="presParOf" srcId="{3E13A4DB-530D-7C4A-96C8-07266A5B43D9}" destId="{B2B39ACE-E2A5-8E4C-9683-16CF45ADA289}" srcOrd="0" destOrd="0" presId="urn:microsoft.com/office/officeart/2005/8/layout/hierarchy1"/>
    <dgm:cxn modelId="{D9F8F2DB-6C12-5042-B626-E3ADEBD69262}" type="presParOf" srcId="{B2B39ACE-E2A5-8E4C-9683-16CF45ADA289}" destId="{3EB6FB4C-357C-B24C-B706-02B6ECA782C2}" srcOrd="0" destOrd="0" presId="urn:microsoft.com/office/officeart/2005/8/layout/hierarchy1"/>
    <dgm:cxn modelId="{64B94436-9953-3345-A9AA-CCCCA77715B2}" type="presParOf" srcId="{B2B39ACE-E2A5-8E4C-9683-16CF45ADA289}" destId="{0AF8FAC0-4D76-CE4D-8C4F-990BA2D5AF05}" srcOrd="1" destOrd="0" presId="urn:microsoft.com/office/officeart/2005/8/layout/hierarchy1"/>
    <dgm:cxn modelId="{5FE03ED7-3937-634D-B4A4-158AD67D9246}" type="presParOf" srcId="{3E13A4DB-530D-7C4A-96C8-07266A5B43D9}" destId="{266B323B-2040-9544-9700-AF1396A5D4F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9F0011-94C3-4F28-8002-03E96E743B4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F2E4EE-3E02-49D1-9BFD-55332668DE98}">
      <dgm:prSet/>
      <dgm:spPr/>
      <dgm:t>
        <a:bodyPr/>
        <a:lstStyle/>
        <a:p>
          <a:r>
            <a:rPr lang="en-US"/>
            <a:t>This OTT has more average rated (3-4) movies than good (4-5) we can rise up the rating by use of our general suggestive model which are globally loved.</a:t>
          </a:r>
        </a:p>
      </dgm:t>
    </dgm:pt>
    <dgm:pt modelId="{A7E8922D-1640-4D88-88FC-FBA347829C75}" type="parTrans" cxnId="{9419D33A-2749-4D96-99DA-57C7363B7C9E}">
      <dgm:prSet/>
      <dgm:spPr/>
      <dgm:t>
        <a:bodyPr/>
        <a:lstStyle/>
        <a:p>
          <a:endParaRPr lang="en-US"/>
        </a:p>
      </dgm:t>
    </dgm:pt>
    <dgm:pt modelId="{7BF13732-C2E8-42C5-8286-88C9F05CF4C8}" type="sibTrans" cxnId="{9419D33A-2749-4D96-99DA-57C7363B7C9E}">
      <dgm:prSet/>
      <dgm:spPr/>
      <dgm:t>
        <a:bodyPr/>
        <a:lstStyle/>
        <a:p>
          <a:endParaRPr lang="en-US"/>
        </a:p>
      </dgm:t>
    </dgm:pt>
    <dgm:pt modelId="{D0469427-1D11-4B09-BB7A-52421D189ACC}">
      <dgm:prSet/>
      <dgm:spPr/>
      <dgm:t>
        <a:bodyPr/>
        <a:lstStyle/>
        <a:p>
          <a:r>
            <a:rPr lang="en-US"/>
            <a:t>There are no specific reasons as why users don’t like or dislike the movies, this could help understanding them better and suggest more relatable movies</a:t>
          </a:r>
        </a:p>
      </dgm:t>
    </dgm:pt>
    <dgm:pt modelId="{33D1EACC-46D9-4475-B38A-CE59E8DDD28D}" type="parTrans" cxnId="{BF127A06-DE81-4E2C-AD89-7C27C9A0B18D}">
      <dgm:prSet/>
      <dgm:spPr/>
      <dgm:t>
        <a:bodyPr/>
        <a:lstStyle/>
        <a:p>
          <a:endParaRPr lang="en-US"/>
        </a:p>
      </dgm:t>
    </dgm:pt>
    <dgm:pt modelId="{BAED11E0-94DC-409B-9EC4-BB99FDD0E944}" type="sibTrans" cxnId="{BF127A06-DE81-4E2C-AD89-7C27C9A0B18D}">
      <dgm:prSet/>
      <dgm:spPr/>
      <dgm:t>
        <a:bodyPr/>
        <a:lstStyle/>
        <a:p>
          <a:endParaRPr lang="en-US"/>
        </a:p>
      </dgm:t>
    </dgm:pt>
    <dgm:pt modelId="{641520E4-EA44-4CE9-A248-9D0AB9F72A35}">
      <dgm:prSet/>
      <dgm:spPr/>
      <dgm:t>
        <a:bodyPr/>
        <a:lstStyle/>
        <a:p>
          <a:r>
            <a:rPr lang="en-US"/>
            <a:t>The general model is only a baseline model and can be used for promotions</a:t>
          </a:r>
        </a:p>
      </dgm:t>
    </dgm:pt>
    <dgm:pt modelId="{D32E0C0E-33F6-4DE1-AC24-6E93DC6E238E}" type="parTrans" cxnId="{BDB2BC46-2719-4268-8341-05BA6237D3D1}">
      <dgm:prSet/>
      <dgm:spPr/>
      <dgm:t>
        <a:bodyPr/>
        <a:lstStyle/>
        <a:p>
          <a:endParaRPr lang="en-US"/>
        </a:p>
      </dgm:t>
    </dgm:pt>
    <dgm:pt modelId="{5FE32BA9-FE6A-4D71-8CC3-C0AE6FE6B4E0}" type="sibTrans" cxnId="{BDB2BC46-2719-4268-8341-05BA6237D3D1}">
      <dgm:prSet/>
      <dgm:spPr/>
      <dgm:t>
        <a:bodyPr/>
        <a:lstStyle/>
        <a:p>
          <a:endParaRPr lang="en-US"/>
        </a:p>
      </dgm:t>
    </dgm:pt>
    <dgm:pt modelId="{E1FC7C95-A891-4754-B4D2-3DABD8C1650D}">
      <dgm:prSet/>
      <dgm:spPr/>
      <dgm:t>
        <a:bodyPr/>
        <a:lstStyle/>
        <a:p>
          <a:r>
            <a:rPr lang="en-US"/>
            <a:t>The cosine similarity model is great in suggesting movies that belong to similar genres, alas it may not be good always as the rating is not evaluated</a:t>
          </a:r>
        </a:p>
      </dgm:t>
    </dgm:pt>
    <dgm:pt modelId="{E9AF3199-23E7-47AB-9012-8BC2939133AF}" type="parTrans" cxnId="{5B8C0D1F-71BE-49F7-BA15-E95E93740238}">
      <dgm:prSet/>
      <dgm:spPr/>
      <dgm:t>
        <a:bodyPr/>
        <a:lstStyle/>
        <a:p>
          <a:endParaRPr lang="en-US"/>
        </a:p>
      </dgm:t>
    </dgm:pt>
    <dgm:pt modelId="{3E4A82C8-D3B4-4328-BAF9-87795AC4560A}" type="sibTrans" cxnId="{5B8C0D1F-71BE-49F7-BA15-E95E93740238}">
      <dgm:prSet/>
      <dgm:spPr/>
      <dgm:t>
        <a:bodyPr/>
        <a:lstStyle/>
        <a:p>
          <a:endParaRPr lang="en-US"/>
        </a:p>
      </dgm:t>
    </dgm:pt>
    <dgm:pt modelId="{EC18F11D-212A-41A7-91F6-403845600F63}">
      <dgm:prSet/>
      <dgm:spPr/>
      <dgm:t>
        <a:bodyPr/>
        <a:lstStyle/>
        <a:p>
          <a:r>
            <a:rPr lang="en-US"/>
            <a:t>The KNN model has decent performance but is a good model that suggests movies based on how many users have watched it and how they have rated it</a:t>
          </a:r>
        </a:p>
      </dgm:t>
    </dgm:pt>
    <dgm:pt modelId="{3A6F8695-9463-43FD-BA9A-0F8B168453E5}" type="parTrans" cxnId="{5033E478-F118-4EA3-8285-3B695E24D327}">
      <dgm:prSet/>
      <dgm:spPr/>
      <dgm:t>
        <a:bodyPr/>
        <a:lstStyle/>
        <a:p>
          <a:endParaRPr lang="en-US"/>
        </a:p>
      </dgm:t>
    </dgm:pt>
    <dgm:pt modelId="{23AA4880-6A52-4FB8-B1B8-D67C8D05EAB5}" type="sibTrans" cxnId="{5033E478-F118-4EA3-8285-3B695E24D327}">
      <dgm:prSet/>
      <dgm:spPr/>
      <dgm:t>
        <a:bodyPr/>
        <a:lstStyle/>
        <a:p>
          <a:endParaRPr lang="en-US"/>
        </a:p>
      </dgm:t>
    </dgm:pt>
    <dgm:pt modelId="{F788BB5B-E5BD-404C-B03F-8255B7CD1CED}" type="pres">
      <dgm:prSet presAssocID="{DD9F0011-94C3-4F28-8002-03E96E743B4C}" presName="linear" presStyleCnt="0">
        <dgm:presLayoutVars>
          <dgm:animLvl val="lvl"/>
          <dgm:resizeHandles val="exact"/>
        </dgm:presLayoutVars>
      </dgm:prSet>
      <dgm:spPr/>
    </dgm:pt>
    <dgm:pt modelId="{7523D6E1-777C-DA46-A4EA-981D20957C32}" type="pres">
      <dgm:prSet presAssocID="{54F2E4EE-3E02-49D1-9BFD-55332668DE9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6863822-D894-A246-B5C9-17DC4551B352}" type="pres">
      <dgm:prSet presAssocID="{7BF13732-C2E8-42C5-8286-88C9F05CF4C8}" presName="spacer" presStyleCnt="0"/>
      <dgm:spPr/>
    </dgm:pt>
    <dgm:pt modelId="{73A3FE33-FCF1-934A-AF7B-12E717854B11}" type="pres">
      <dgm:prSet presAssocID="{D0469427-1D11-4B09-BB7A-52421D189AC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1B7E21E-B35E-8F41-B740-D74A823C9D8E}" type="pres">
      <dgm:prSet presAssocID="{BAED11E0-94DC-409B-9EC4-BB99FDD0E944}" presName="spacer" presStyleCnt="0"/>
      <dgm:spPr/>
    </dgm:pt>
    <dgm:pt modelId="{AF0FD5C0-B566-C942-B18E-2BBBA5523A45}" type="pres">
      <dgm:prSet presAssocID="{641520E4-EA44-4CE9-A248-9D0AB9F72A3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0A660F3-034F-384F-8359-6A02DFF6691B}" type="pres">
      <dgm:prSet presAssocID="{5FE32BA9-FE6A-4D71-8CC3-C0AE6FE6B4E0}" presName="spacer" presStyleCnt="0"/>
      <dgm:spPr/>
    </dgm:pt>
    <dgm:pt modelId="{24756339-4459-4D48-BFBB-BC14A5343208}" type="pres">
      <dgm:prSet presAssocID="{E1FC7C95-A891-4754-B4D2-3DABD8C1650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5BF641-2F4D-2A43-91F9-734D083F9CEC}" type="pres">
      <dgm:prSet presAssocID="{3E4A82C8-D3B4-4328-BAF9-87795AC4560A}" presName="spacer" presStyleCnt="0"/>
      <dgm:spPr/>
    </dgm:pt>
    <dgm:pt modelId="{25183E47-C07B-454E-A8BE-C752C54C13D0}" type="pres">
      <dgm:prSet presAssocID="{EC18F11D-212A-41A7-91F6-403845600F6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F127A06-DE81-4E2C-AD89-7C27C9A0B18D}" srcId="{DD9F0011-94C3-4F28-8002-03E96E743B4C}" destId="{D0469427-1D11-4B09-BB7A-52421D189ACC}" srcOrd="1" destOrd="0" parTransId="{33D1EACC-46D9-4475-B38A-CE59E8DDD28D}" sibTransId="{BAED11E0-94DC-409B-9EC4-BB99FDD0E944}"/>
    <dgm:cxn modelId="{5B8C0D1F-71BE-49F7-BA15-E95E93740238}" srcId="{DD9F0011-94C3-4F28-8002-03E96E743B4C}" destId="{E1FC7C95-A891-4754-B4D2-3DABD8C1650D}" srcOrd="3" destOrd="0" parTransId="{E9AF3199-23E7-47AB-9012-8BC2939133AF}" sibTransId="{3E4A82C8-D3B4-4328-BAF9-87795AC4560A}"/>
    <dgm:cxn modelId="{A8112636-F1F6-604D-A3B6-CC19E87652D7}" type="presOf" srcId="{DD9F0011-94C3-4F28-8002-03E96E743B4C}" destId="{F788BB5B-E5BD-404C-B03F-8255B7CD1CED}" srcOrd="0" destOrd="0" presId="urn:microsoft.com/office/officeart/2005/8/layout/vList2"/>
    <dgm:cxn modelId="{9419D33A-2749-4D96-99DA-57C7363B7C9E}" srcId="{DD9F0011-94C3-4F28-8002-03E96E743B4C}" destId="{54F2E4EE-3E02-49D1-9BFD-55332668DE98}" srcOrd="0" destOrd="0" parTransId="{A7E8922D-1640-4D88-88FC-FBA347829C75}" sibTransId="{7BF13732-C2E8-42C5-8286-88C9F05CF4C8}"/>
    <dgm:cxn modelId="{F826E640-1C6A-3048-B72D-050649C329E1}" type="presOf" srcId="{EC18F11D-212A-41A7-91F6-403845600F63}" destId="{25183E47-C07B-454E-A8BE-C752C54C13D0}" srcOrd="0" destOrd="0" presId="urn:microsoft.com/office/officeart/2005/8/layout/vList2"/>
    <dgm:cxn modelId="{52B53E44-3643-834B-9AE1-5D78DEA19735}" type="presOf" srcId="{D0469427-1D11-4B09-BB7A-52421D189ACC}" destId="{73A3FE33-FCF1-934A-AF7B-12E717854B11}" srcOrd="0" destOrd="0" presId="urn:microsoft.com/office/officeart/2005/8/layout/vList2"/>
    <dgm:cxn modelId="{BDB2BC46-2719-4268-8341-05BA6237D3D1}" srcId="{DD9F0011-94C3-4F28-8002-03E96E743B4C}" destId="{641520E4-EA44-4CE9-A248-9D0AB9F72A35}" srcOrd="2" destOrd="0" parTransId="{D32E0C0E-33F6-4DE1-AC24-6E93DC6E238E}" sibTransId="{5FE32BA9-FE6A-4D71-8CC3-C0AE6FE6B4E0}"/>
    <dgm:cxn modelId="{73141449-1D58-6442-AD0D-251B74C661FA}" type="presOf" srcId="{641520E4-EA44-4CE9-A248-9D0AB9F72A35}" destId="{AF0FD5C0-B566-C942-B18E-2BBBA5523A45}" srcOrd="0" destOrd="0" presId="urn:microsoft.com/office/officeart/2005/8/layout/vList2"/>
    <dgm:cxn modelId="{5033E478-F118-4EA3-8285-3B695E24D327}" srcId="{DD9F0011-94C3-4F28-8002-03E96E743B4C}" destId="{EC18F11D-212A-41A7-91F6-403845600F63}" srcOrd="4" destOrd="0" parTransId="{3A6F8695-9463-43FD-BA9A-0F8B168453E5}" sibTransId="{23AA4880-6A52-4FB8-B1B8-D67C8D05EAB5}"/>
    <dgm:cxn modelId="{B2C55E80-E9FD-154F-A357-BB1658C50A36}" type="presOf" srcId="{54F2E4EE-3E02-49D1-9BFD-55332668DE98}" destId="{7523D6E1-777C-DA46-A4EA-981D20957C32}" srcOrd="0" destOrd="0" presId="urn:microsoft.com/office/officeart/2005/8/layout/vList2"/>
    <dgm:cxn modelId="{80C1E58F-24DC-624F-A9A9-A901A401EEF6}" type="presOf" srcId="{E1FC7C95-A891-4754-B4D2-3DABD8C1650D}" destId="{24756339-4459-4D48-BFBB-BC14A5343208}" srcOrd="0" destOrd="0" presId="urn:microsoft.com/office/officeart/2005/8/layout/vList2"/>
    <dgm:cxn modelId="{C5C2C5EB-F35F-144A-9BE6-A014B3DA7377}" type="presParOf" srcId="{F788BB5B-E5BD-404C-B03F-8255B7CD1CED}" destId="{7523D6E1-777C-DA46-A4EA-981D20957C32}" srcOrd="0" destOrd="0" presId="urn:microsoft.com/office/officeart/2005/8/layout/vList2"/>
    <dgm:cxn modelId="{00B53F40-0E74-6242-B13B-E643E1C7F644}" type="presParOf" srcId="{F788BB5B-E5BD-404C-B03F-8255B7CD1CED}" destId="{46863822-D894-A246-B5C9-17DC4551B352}" srcOrd="1" destOrd="0" presId="urn:microsoft.com/office/officeart/2005/8/layout/vList2"/>
    <dgm:cxn modelId="{1B7D4A34-1385-FB42-BEA3-3406A4427756}" type="presParOf" srcId="{F788BB5B-E5BD-404C-B03F-8255B7CD1CED}" destId="{73A3FE33-FCF1-934A-AF7B-12E717854B11}" srcOrd="2" destOrd="0" presId="urn:microsoft.com/office/officeart/2005/8/layout/vList2"/>
    <dgm:cxn modelId="{992AB6DB-67D4-B245-AA57-1FBE8FE07A0F}" type="presParOf" srcId="{F788BB5B-E5BD-404C-B03F-8255B7CD1CED}" destId="{51B7E21E-B35E-8F41-B740-D74A823C9D8E}" srcOrd="3" destOrd="0" presId="urn:microsoft.com/office/officeart/2005/8/layout/vList2"/>
    <dgm:cxn modelId="{9386DFC1-A4C2-FB4F-8AB5-C02BCD254C80}" type="presParOf" srcId="{F788BB5B-E5BD-404C-B03F-8255B7CD1CED}" destId="{AF0FD5C0-B566-C942-B18E-2BBBA5523A45}" srcOrd="4" destOrd="0" presId="urn:microsoft.com/office/officeart/2005/8/layout/vList2"/>
    <dgm:cxn modelId="{C3045EFD-7D59-3A45-8836-C773612905E5}" type="presParOf" srcId="{F788BB5B-E5BD-404C-B03F-8255B7CD1CED}" destId="{C0A660F3-034F-384F-8359-6A02DFF6691B}" srcOrd="5" destOrd="0" presId="urn:microsoft.com/office/officeart/2005/8/layout/vList2"/>
    <dgm:cxn modelId="{A21FBC59-31C1-4847-BB3A-B7CDA711BF1F}" type="presParOf" srcId="{F788BB5B-E5BD-404C-B03F-8255B7CD1CED}" destId="{24756339-4459-4D48-BFBB-BC14A5343208}" srcOrd="6" destOrd="0" presId="urn:microsoft.com/office/officeart/2005/8/layout/vList2"/>
    <dgm:cxn modelId="{829C5400-D614-EB44-A920-6533E70B1D9E}" type="presParOf" srcId="{F788BB5B-E5BD-404C-B03F-8255B7CD1CED}" destId="{515BF641-2F4D-2A43-91F9-734D083F9CEC}" srcOrd="7" destOrd="0" presId="urn:microsoft.com/office/officeart/2005/8/layout/vList2"/>
    <dgm:cxn modelId="{E9F0009B-5A67-614D-9609-D7A86E644CD6}" type="presParOf" srcId="{F788BB5B-E5BD-404C-B03F-8255B7CD1CED}" destId="{25183E47-C07B-454E-A8BE-C752C54C13D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3F17-8681-4566-AE5B-98B4521F22A1}">
      <dsp:nvSpPr>
        <dsp:cNvPr id="0" name=""/>
        <dsp:cNvSpPr/>
      </dsp:nvSpPr>
      <dsp:spPr>
        <a:xfrm>
          <a:off x="0" y="2317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31E7C-59C7-491A-A751-B0A9EC7C88F1}">
      <dsp:nvSpPr>
        <dsp:cNvPr id="0" name=""/>
        <dsp:cNvSpPr/>
      </dsp:nvSpPr>
      <dsp:spPr>
        <a:xfrm>
          <a:off x="355377" y="266648"/>
          <a:ext cx="646141" cy="6461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178C1-3010-483C-B5F2-8B25981935C2}">
      <dsp:nvSpPr>
        <dsp:cNvPr id="0" name=""/>
        <dsp:cNvSpPr/>
      </dsp:nvSpPr>
      <dsp:spPr>
        <a:xfrm>
          <a:off x="1356896" y="2317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To build a model using the dataset provided to generate movie-recommendations for users</a:t>
          </a:r>
          <a:endParaRPr lang="en-US" sz="2100" kern="1200"/>
        </a:p>
      </dsp:txBody>
      <dsp:txXfrm>
        <a:off x="1356896" y="2317"/>
        <a:ext cx="5476278" cy="1174802"/>
      </dsp:txXfrm>
    </dsp:sp>
    <dsp:sp modelId="{FB9CEB56-E892-411A-AEF2-AF082DF9C97B}">
      <dsp:nvSpPr>
        <dsp:cNvPr id="0" name=""/>
        <dsp:cNvSpPr/>
      </dsp:nvSpPr>
      <dsp:spPr>
        <a:xfrm>
          <a:off x="0" y="1470820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05E90-0583-4D62-AE7F-998050CA227F}">
      <dsp:nvSpPr>
        <dsp:cNvPr id="0" name=""/>
        <dsp:cNvSpPr/>
      </dsp:nvSpPr>
      <dsp:spPr>
        <a:xfrm>
          <a:off x="355377" y="1735151"/>
          <a:ext cx="646141" cy="6461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5A74C-4EDD-412F-9020-CDECD03C3928}">
      <dsp:nvSpPr>
        <dsp:cNvPr id="0" name=""/>
        <dsp:cNvSpPr/>
      </dsp:nvSpPr>
      <dsp:spPr>
        <a:xfrm>
          <a:off x="1356896" y="1470820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Understand what the dataset contains and how to put into use</a:t>
          </a:r>
        </a:p>
      </dsp:txBody>
      <dsp:txXfrm>
        <a:off x="1356896" y="1470820"/>
        <a:ext cx="5476278" cy="1174802"/>
      </dsp:txXfrm>
    </dsp:sp>
    <dsp:sp modelId="{8B019A08-DE0C-4789-B336-847F0D3C5EC2}">
      <dsp:nvSpPr>
        <dsp:cNvPr id="0" name=""/>
        <dsp:cNvSpPr/>
      </dsp:nvSpPr>
      <dsp:spPr>
        <a:xfrm>
          <a:off x="0" y="2939323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3D60F-FA1D-4B86-AEF2-D9741C14383D}">
      <dsp:nvSpPr>
        <dsp:cNvPr id="0" name=""/>
        <dsp:cNvSpPr/>
      </dsp:nvSpPr>
      <dsp:spPr>
        <a:xfrm>
          <a:off x="355377" y="3203653"/>
          <a:ext cx="646141" cy="6461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A0095-1F9B-446C-B4E5-453090626FFD}">
      <dsp:nvSpPr>
        <dsp:cNvPr id="0" name=""/>
        <dsp:cNvSpPr/>
      </dsp:nvSpPr>
      <dsp:spPr>
        <a:xfrm>
          <a:off x="1356896" y="2939323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Generate visual charts to derive insights</a:t>
          </a:r>
        </a:p>
      </dsp:txBody>
      <dsp:txXfrm>
        <a:off x="1356896" y="2939323"/>
        <a:ext cx="5476278" cy="1174802"/>
      </dsp:txXfrm>
    </dsp:sp>
    <dsp:sp modelId="{C3A6798F-2DAA-4749-BA9B-7E3C7263DE5F}">
      <dsp:nvSpPr>
        <dsp:cNvPr id="0" name=""/>
        <dsp:cNvSpPr/>
      </dsp:nvSpPr>
      <dsp:spPr>
        <a:xfrm>
          <a:off x="0" y="4407825"/>
          <a:ext cx="6833175" cy="11748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57061-EED4-4226-B2C5-D285FB98642F}">
      <dsp:nvSpPr>
        <dsp:cNvPr id="0" name=""/>
        <dsp:cNvSpPr/>
      </dsp:nvSpPr>
      <dsp:spPr>
        <a:xfrm>
          <a:off x="355377" y="4672156"/>
          <a:ext cx="646141" cy="6461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53CFB-A8FC-4D68-924F-C8EFE6CE5EAE}">
      <dsp:nvSpPr>
        <dsp:cNvPr id="0" name=""/>
        <dsp:cNvSpPr/>
      </dsp:nvSpPr>
      <dsp:spPr>
        <a:xfrm>
          <a:off x="1356896" y="4407825"/>
          <a:ext cx="5476278" cy="117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33" tIns="124333" rIns="124333" bIns="12433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mathematical and machine learning approaches to suggest recommendations</a:t>
          </a:r>
        </a:p>
      </dsp:txBody>
      <dsp:txXfrm>
        <a:off x="1356896" y="4407825"/>
        <a:ext cx="5476278" cy="1174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C132A4-230E-45BB-97D5-19B98B33B30A}">
      <dsp:nvSpPr>
        <dsp:cNvPr id="0" name=""/>
        <dsp:cNvSpPr/>
      </dsp:nvSpPr>
      <dsp:spPr>
        <a:xfrm>
          <a:off x="1590085" y="801370"/>
          <a:ext cx="969980" cy="9699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DB60B-147C-4310-A94D-E0C23ECD44EB}">
      <dsp:nvSpPr>
        <dsp:cNvPr id="0" name=""/>
        <dsp:cNvSpPr/>
      </dsp:nvSpPr>
      <dsp:spPr>
        <a:xfrm>
          <a:off x="1793781" y="1005066"/>
          <a:ext cx="562588" cy="5625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7F8EE-323B-4E1E-8D6E-8A460126192B}">
      <dsp:nvSpPr>
        <dsp:cNvPr id="0" name=""/>
        <dsp:cNvSpPr/>
      </dsp:nvSpPr>
      <dsp:spPr>
        <a:xfrm>
          <a:off x="2767919" y="801370"/>
          <a:ext cx="2286383" cy="969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Increase users for an OTT platform</a:t>
          </a:r>
        </a:p>
      </dsp:txBody>
      <dsp:txXfrm>
        <a:off x="2767919" y="801370"/>
        <a:ext cx="2286383" cy="969980"/>
      </dsp:txXfrm>
    </dsp:sp>
    <dsp:sp modelId="{0D3AEC0A-D4CA-4F92-81DA-FA7210E01F66}">
      <dsp:nvSpPr>
        <dsp:cNvPr id="0" name=""/>
        <dsp:cNvSpPr/>
      </dsp:nvSpPr>
      <dsp:spPr>
        <a:xfrm>
          <a:off x="5452687" y="801370"/>
          <a:ext cx="969980" cy="9699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74FC6-48FD-4A8A-95C4-8CFF9EE41B97}">
      <dsp:nvSpPr>
        <dsp:cNvPr id="0" name=""/>
        <dsp:cNvSpPr/>
      </dsp:nvSpPr>
      <dsp:spPr>
        <a:xfrm>
          <a:off x="5656383" y="1005066"/>
          <a:ext cx="562588" cy="5625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ECF3DE-8524-4F4D-AA37-5F75D4B92142}">
      <dsp:nvSpPr>
        <dsp:cNvPr id="0" name=""/>
        <dsp:cNvSpPr/>
      </dsp:nvSpPr>
      <dsp:spPr>
        <a:xfrm>
          <a:off x="6630521" y="801370"/>
          <a:ext cx="2286383" cy="969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Gain user satisfaction by suggesting best movies of their choice</a:t>
          </a:r>
        </a:p>
      </dsp:txBody>
      <dsp:txXfrm>
        <a:off x="6630521" y="801370"/>
        <a:ext cx="2286383" cy="969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8ADBF-A240-4FC8-B08E-ABEFCC75E9A6}">
      <dsp:nvSpPr>
        <dsp:cNvPr id="0" name=""/>
        <dsp:cNvSpPr/>
      </dsp:nvSpPr>
      <dsp:spPr>
        <a:xfrm>
          <a:off x="0" y="3408"/>
          <a:ext cx="6833175" cy="15937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4FC95-5B1B-454D-9E80-21EFD0A803FC}">
      <dsp:nvSpPr>
        <dsp:cNvPr id="0" name=""/>
        <dsp:cNvSpPr/>
      </dsp:nvSpPr>
      <dsp:spPr>
        <a:xfrm>
          <a:off x="482109" y="362002"/>
          <a:ext cx="876563" cy="876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24537-266A-47A5-BE44-99579992090A}">
      <dsp:nvSpPr>
        <dsp:cNvPr id="0" name=""/>
        <dsp:cNvSpPr/>
      </dsp:nvSpPr>
      <dsp:spPr>
        <a:xfrm>
          <a:off x="1840782" y="3408"/>
          <a:ext cx="3074928" cy="1593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72" tIns="168672" rIns="168672" bIns="1686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Movie</a:t>
          </a:r>
        </a:p>
      </dsp:txBody>
      <dsp:txXfrm>
        <a:off x="1840782" y="3408"/>
        <a:ext cx="3074928" cy="1593751"/>
      </dsp:txXfrm>
    </dsp:sp>
    <dsp:sp modelId="{67A1C55E-B01C-4162-8F53-7F4CB6299D74}">
      <dsp:nvSpPr>
        <dsp:cNvPr id="0" name=""/>
        <dsp:cNvSpPr/>
      </dsp:nvSpPr>
      <dsp:spPr>
        <a:xfrm>
          <a:off x="4915711" y="3408"/>
          <a:ext cx="1915664" cy="1593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72" tIns="168672" rIns="168672" bIns="16867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Movie ID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Title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Genre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27279 X 3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4915711" y="3408"/>
        <a:ext cx="1915664" cy="1593751"/>
      </dsp:txXfrm>
    </dsp:sp>
    <dsp:sp modelId="{B1427B11-DF8C-4D52-B977-64483A5D2753}">
      <dsp:nvSpPr>
        <dsp:cNvPr id="0" name=""/>
        <dsp:cNvSpPr/>
      </dsp:nvSpPr>
      <dsp:spPr>
        <a:xfrm>
          <a:off x="0" y="1995597"/>
          <a:ext cx="6833175" cy="15937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6EB3D-3899-4F68-B9FD-7D26EF796B8A}">
      <dsp:nvSpPr>
        <dsp:cNvPr id="0" name=""/>
        <dsp:cNvSpPr/>
      </dsp:nvSpPr>
      <dsp:spPr>
        <a:xfrm>
          <a:off x="482109" y="2354191"/>
          <a:ext cx="876563" cy="876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6867B-1B1E-41A6-9D37-D36B49FD1B34}">
      <dsp:nvSpPr>
        <dsp:cNvPr id="0" name=""/>
        <dsp:cNvSpPr/>
      </dsp:nvSpPr>
      <dsp:spPr>
        <a:xfrm>
          <a:off x="1840782" y="1995597"/>
          <a:ext cx="3074928" cy="1593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72" tIns="168672" rIns="168672" bIns="1686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Rating</a:t>
          </a:r>
        </a:p>
      </dsp:txBody>
      <dsp:txXfrm>
        <a:off x="1840782" y="1995597"/>
        <a:ext cx="3074928" cy="1593751"/>
      </dsp:txXfrm>
    </dsp:sp>
    <dsp:sp modelId="{A86F7A26-4EB2-49A9-B850-9FE7C0F52A7C}">
      <dsp:nvSpPr>
        <dsp:cNvPr id="0" name=""/>
        <dsp:cNvSpPr/>
      </dsp:nvSpPr>
      <dsp:spPr>
        <a:xfrm>
          <a:off x="4915711" y="1995597"/>
          <a:ext cx="1915664" cy="1593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72" tIns="168672" rIns="168672" bIns="16867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User ID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Movie ID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Rating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Time Stamp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100000 X 3</a:t>
          </a:r>
        </a:p>
      </dsp:txBody>
      <dsp:txXfrm>
        <a:off x="4915711" y="1995597"/>
        <a:ext cx="1915664" cy="1593751"/>
      </dsp:txXfrm>
    </dsp:sp>
    <dsp:sp modelId="{ACC105D4-8C5B-4391-8C41-D73B1AA914A4}">
      <dsp:nvSpPr>
        <dsp:cNvPr id="0" name=""/>
        <dsp:cNvSpPr/>
      </dsp:nvSpPr>
      <dsp:spPr>
        <a:xfrm>
          <a:off x="0" y="3987786"/>
          <a:ext cx="6833175" cy="15937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CD03D-604D-44DE-B2C0-0DC7E1FD6B98}">
      <dsp:nvSpPr>
        <dsp:cNvPr id="0" name=""/>
        <dsp:cNvSpPr/>
      </dsp:nvSpPr>
      <dsp:spPr>
        <a:xfrm>
          <a:off x="482109" y="4346380"/>
          <a:ext cx="876563" cy="876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9F888-590A-47CA-9345-AF407F413824}">
      <dsp:nvSpPr>
        <dsp:cNvPr id="0" name=""/>
        <dsp:cNvSpPr/>
      </dsp:nvSpPr>
      <dsp:spPr>
        <a:xfrm>
          <a:off x="1840782" y="3987786"/>
          <a:ext cx="3074928" cy="1593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72" tIns="168672" rIns="168672" bIns="1686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Consolidated</a:t>
          </a:r>
        </a:p>
      </dsp:txBody>
      <dsp:txXfrm>
        <a:off x="1840782" y="3987786"/>
        <a:ext cx="3074928" cy="1593751"/>
      </dsp:txXfrm>
    </dsp:sp>
    <dsp:sp modelId="{10055573-D090-43E1-9030-0CD986E92446}">
      <dsp:nvSpPr>
        <dsp:cNvPr id="0" name=""/>
        <dsp:cNvSpPr/>
      </dsp:nvSpPr>
      <dsp:spPr>
        <a:xfrm>
          <a:off x="4915711" y="3987786"/>
          <a:ext cx="1915664" cy="1593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72" tIns="168672" rIns="168672" bIns="16867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Movie ID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Count of Reviews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Average Rating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One - Hot Encoded Genres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27,279 X 25</a:t>
          </a:r>
        </a:p>
      </dsp:txBody>
      <dsp:txXfrm>
        <a:off x="4915711" y="3987786"/>
        <a:ext cx="1915664" cy="15937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E644E-AC32-2C4F-A192-6DB40CF19346}">
      <dsp:nvSpPr>
        <dsp:cNvPr id="0" name=""/>
        <dsp:cNvSpPr/>
      </dsp:nvSpPr>
      <dsp:spPr>
        <a:xfrm>
          <a:off x="3264" y="526711"/>
          <a:ext cx="2331074" cy="1480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EAE13-3129-BA47-B6AE-15771A72990C}">
      <dsp:nvSpPr>
        <dsp:cNvPr id="0" name=""/>
        <dsp:cNvSpPr/>
      </dsp:nvSpPr>
      <dsp:spPr>
        <a:xfrm>
          <a:off x="262273" y="772769"/>
          <a:ext cx="2331074" cy="14802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Look up user for total user count per movie</a:t>
          </a:r>
        </a:p>
      </dsp:txBody>
      <dsp:txXfrm>
        <a:off x="305628" y="816124"/>
        <a:ext cx="2244364" cy="1393522"/>
      </dsp:txXfrm>
    </dsp:sp>
    <dsp:sp modelId="{7D36E94A-0DA0-2C42-9735-B3A1753680B3}">
      <dsp:nvSpPr>
        <dsp:cNvPr id="0" name=""/>
        <dsp:cNvSpPr/>
      </dsp:nvSpPr>
      <dsp:spPr>
        <a:xfrm>
          <a:off x="2852356" y="526711"/>
          <a:ext cx="2331074" cy="1480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E6518-4979-6B42-9790-C24A907850B7}">
      <dsp:nvSpPr>
        <dsp:cNvPr id="0" name=""/>
        <dsp:cNvSpPr/>
      </dsp:nvSpPr>
      <dsp:spPr>
        <a:xfrm>
          <a:off x="3111364" y="772769"/>
          <a:ext cx="2331074" cy="14802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Average rating per movie</a:t>
          </a:r>
        </a:p>
      </dsp:txBody>
      <dsp:txXfrm>
        <a:off x="3154719" y="816124"/>
        <a:ext cx="2244364" cy="1393522"/>
      </dsp:txXfrm>
    </dsp:sp>
    <dsp:sp modelId="{36A00671-3C75-9840-9D52-D5AD266419D1}">
      <dsp:nvSpPr>
        <dsp:cNvPr id="0" name=""/>
        <dsp:cNvSpPr/>
      </dsp:nvSpPr>
      <dsp:spPr>
        <a:xfrm>
          <a:off x="5701447" y="526711"/>
          <a:ext cx="2331074" cy="1480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2236D-906A-1B41-AFD6-7ECB442A17B4}">
      <dsp:nvSpPr>
        <dsp:cNvPr id="0" name=""/>
        <dsp:cNvSpPr/>
      </dsp:nvSpPr>
      <dsp:spPr>
        <a:xfrm>
          <a:off x="5960455" y="772769"/>
          <a:ext cx="2331074" cy="14802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One hot encoded genres</a:t>
          </a:r>
        </a:p>
      </dsp:txBody>
      <dsp:txXfrm>
        <a:off x="6003810" y="816124"/>
        <a:ext cx="2244364" cy="1393522"/>
      </dsp:txXfrm>
    </dsp:sp>
    <dsp:sp modelId="{3EB6FB4C-357C-B24C-B706-02B6ECA782C2}">
      <dsp:nvSpPr>
        <dsp:cNvPr id="0" name=""/>
        <dsp:cNvSpPr/>
      </dsp:nvSpPr>
      <dsp:spPr>
        <a:xfrm>
          <a:off x="8550539" y="526711"/>
          <a:ext cx="2331074" cy="1480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8FAC0-4D76-CE4D-8C4F-990BA2D5AF05}">
      <dsp:nvSpPr>
        <dsp:cNvPr id="0" name=""/>
        <dsp:cNvSpPr/>
      </dsp:nvSpPr>
      <dsp:spPr>
        <a:xfrm>
          <a:off x="8809547" y="772769"/>
          <a:ext cx="2331074" cy="14802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Sub setting  movies with no genre, no rating, no review</a:t>
          </a:r>
        </a:p>
      </dsp:txBody>
      <dsp:txXfrm>
        <a:off x="8852902" y="816124"/>
        <a:ext cx="2244364" cy="13935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3D6E1-777C-DA46-A4EA-981D20957C32}">
      <dsp:nvSpPr>
        <dsp:cNvPr id="0" name=""/>
        <dsp:cNvSpPr/>
      </dsp:nvSpPr>
      <dsp:spPr>
        <a:xfrm>
          <a:off x="0" y="108943"/>
          <a:ext cx="6833175" cy="1031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This OTT has more average rated (3-4) movies than good (4-5) we can rise up the rating by use of our general suggestive model which are globally loved.</a:t>
          </a:r>
        </a:p>
      </dsp:txBody>
      <dsp:txXfrm>
        <a:off x="50375" y="159318"/>
        <a:ext cx="6732425" cy="931190"/>
      </dsp:txXfrm>
    </dsp:sp>
    <dsp:sp modelId="{73A3FE33-FCF1-934A-AF7B-12E717854B11}">
      <dsp:nvSpPr>
        <dsp:cNvPr id="0" name=""/>
        <dsp:cNvSpPr/>
      </dsp:nvSpPr>
      <dsp:spPr>
        <a:xfrm>
          <a:off x="0" y="1192723"/>
          <a:ext cx="6833175" cy="1031940"/>
        </a:xfrm>
        <a:prstGeom prst="roundRect">
          <a:avLst/>
        </a:prstGeom>
        <a:solidFill>
          <a:schemeClr val="accent2">
            <a:hueOff val="371498"/>
            <a:satOff val="-1605"/>
            <a:lumOff val="8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There are no specific reasons as why users don’t like or dislike the movies, this could help understanding them better and suggest more relatable movies</a:t>
          </a:r>
        </a:p>
      </dsp:txBody>
      <dsp:txXfrm>
        <a:off x="50375" y="1243098"/>
        <a:ext cx="6732425" cy="931190"/>
      </dsp:txXfrm>
    </dsp:sp>
    <dsp:sp modelId="{AF0FD5C0-B566-C942-B18E-2BBBA5523A45}">
      <dsp:nvSpPr>
        <dsp:cNvPr id="0" name=""/>
        <dsp:cNvSpPr/>
      </dsp:nvSpPr>
      <dsp:spPr>
        <a:xfrm>
          <a:off x="0" y="2276503"/>
          <a:ext cx="6833175" cy="1031940"/>
        </a:xfrm>
        <a:prstGeom prst="roundRect">
          <a:avLst/>
        </a:prstGeom>
        <a:solidFill>
          <a:schemeClr val="accent2">
            <a:hueOff val="742996"/>
            <a:satOff val="-3211"/>
            <a:lumOff val="1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general model is only a baseline model and can be used for promotions</a:t>
          </a:r>
        </a:p>
      </dsp:txBody>
      <dsp:txXfrm>
        <a:off x="50375" y="2326878"/>
        <a:ext cx="6732425" cy="931190"/>
      </dsp:txXfrm>
    </dsp:sp>
    <dsp:sp modelId="{24756339-4459-4D48-BFBB-BC14A5343208}">
      <dsp:nvSpPr>
        <dsp:cNvPr id="0" name=""/>
        <dsp:cNvSpPr/>
      </dsp:nvSpPr>
      <dsp:spPr>
        <a:xfrm>
          <a:off x="0" y="3360283"/>
          <a:ext cx="6833175" cy="1031940"/>
        </a:xfrm>
        <a:prstGeom prst="roundRect">
          <a:avLst/>
        </a:prstGeom>
        <a:solidFill>
          <a:schemeClr val="accent2">
            <a:hueOff val="1114493"/>
            <a:satOff val="-4816"/>
            <a:lumOff val="25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cosine similarity model is great in suggesting movies that belong to similar genres, alas it may not be good always as the rating is not evaluated</a:t>
          </a:r>
        </a:p>
      </dsp:txBody>
      <dsp:txXfrm>
        <a:off x="50375" y="3410658"/>
        <a:ext cx="6732425" cy="931190"/>
      </dsp:txXfrm>
    </dsp:sp>
    <dsp:sp modelId="{25183E47-C07B-454E-A8BE-C752C54C13D0}">
      <dsp:nvSpPr>
        <dsp:cNvPr id="0" name=""/>
        <dsp:cNvSpPr/>
      </dsp:nvSpPr>
      <dsp:spPr>
        <a:xfrm>
          <a:off x="0" y="4444063"/>
          <a:ext cx="6833175" cy="1031940"/>
        </a:xfrm>
        <a:prstGeom prst="roundRect">
          <a:avLst/>
        </a:prstGeom>
        <a:solidFill>
          <a:schemeClr val="accent2">
            <a:hueOff val="1485991"/>
            <a:satOff val="-6421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KNN model has decent performance but is a good model that suggests movies based on how many users have watched it and how they have rated it</a:t>
          </a:r>
        </a:p>
      </dsp:txBody>
      <dsp:txXfrm>
        <a:off x="50375" y="4494438"/>
        <a:ext cx="6732425" cy="931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226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21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81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02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53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2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1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3/19/23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59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ableau_Softwa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_(programming_language)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hyperlink" Target="https://de.wikipedia.org/wiki/Python_Software_Foundation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9.svg"/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12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37.svg"/><Relationship Id="rId15" Type="http://schemas.openxmlformats.org/officeDocument/2006/relationships/hyperlink" Target="https://de.wikipedia.org/wiki/Python_Software_Foundation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8.sv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Python_Software_Foundation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hyperlink" Target="https://de.wikipedia.org/wiki/Python_Software_Foundati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Python_Software_Foundation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18" Type="http://schemas.openxmlformats.org/officeDocument/2006/relationships/image" Target="../media/image51.png"/><Relationship Id="rId3" Type="http://schemas.openxmlformats.org/officeDocument/2006/relationships/image" Target="../media/image56.svg"/><Relationship Id="rId21" Type="http://schemas.openxmlformats.org/officeDocument/2006/relationships/image" Target="../media/image72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5" Type="http://schemas.openxmlformats.org/officeDocument/2006/relationships/hyperlink" Target="https://de.wikipedia.org/wiki/Python_Software_Foundation" TargetMode="External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24" Type="http://schemas.openxmlformats.org/officeDocument/2006/relationships/image" Target="../media/image42.png"/><Relationship Id="rId5" Type="http://schemas.openxmlformats.org/officeDocument/2006/relationships/image" Target="../media/image58.svg"/><Relationship Id="rId15" Type="http://schemas.openxmlformats.org/officeDocument/2006/relationships/image" Target="../media/image68.svg"/><Relationship Id="rId23" Type="http://schemas.openxmlformats.org/officeDocument/2006/relationships/image" Target="../media/image54.svg"/><Relationship Id="rId10" Type="http://schemas.openxmlformats.org/officeDocument/2006/relationships/image" Target="../media/image63.png"/><Relationship Id="rId19" Type="http://schemas.openxmlformats.org/officeDocument/2006/relationships/image" Target="../media/image52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Relationship Id="rId2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Python_Software_Foundation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aken.wikiwijs.nl/167694/Excel_Office_365_L_L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n.wikiwijs.nl/167694/Excel_Office_365_L_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aken.wikiwijs.nl/167694/Excel_Office_365_L_L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ableau_Softwar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ableau_Softwar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ableau_Softw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ideo 3" descr="Overhead Projector">
            <a:extLst>
              <a:ext uri="{FF2B5EF4-FFF2-40B4-BE49-F238E27FC236}">
                <a16:creationId xmlns:a16="http://schemas.microsoft.com/office/drawing/2014/main" id="{CF6F087B-E027-FEE4-B342-258C0B7AB9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45987A-3A2E-45FE-947D-464BBA89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2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27B26-8489-28B6-FA9E-8E8AFC0EC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227" y="1122363"/>
            <a:ext cx="5536085" cy="2387600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100" dirty="0">
                <a:solidFill>
                  <a:srgbClr val="FFFFFF"/>
                </a:solidFill>
              </a:rPr>
              <a:t>Movie Recommendations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52F39-E709-DBF5-3E6D-62E62CFF3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4227" y="3602038"/>
            <a:ext cx="5536085" cy="165576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-Chaitanya Kunapareddi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779978-F1B9-4E8B-A4EF-28C72FBE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C36E61-C478-4C2F-846E-EBA0DF57D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25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9E34-7307-BCCA-2FDE-96683697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21233"/>
            <a:ext cx="10634472" cy="778955"/>
          </a:xfrm>
        </p:spPr>
        <p:txBody>
          <a:bodyPr/>
          <a:lstStyle/>
          <a:p>
            <a:r>
              <a:rPr lang="en-US" dirty="0"/>
              <a:t>Data Insights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B18233-5963-8DA4-7E5B-7A963A9A5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643063"/>
            <a:ext cx="11118850" cy="4493704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B720603B-DFAF-DC22-EC5E-32D6E0DA3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71253" y="697507"/>
            <a:ext cx="1830197" cy="3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4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9E34-7307-BCCA-2FDE-96683697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10375"/>
            <a:ext cx="10634472" cy="536067"/>
          </a:xfrm>
        </p:spPr>
        <p:txBody>
          <a:bodyPr/>
          <a:lstStyle/>
          <a:p>
            <a:r>
              <a:rPr lang="en-US" dirty="0"/>
              <a:t>Data Insights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CD7BDB19-793D-A10B-6B1E-4ED72D2C7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82600" y="1504950"/>
            <a:ext cx="11033897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1B510B-AE83-A535-D379-623B3DBBA9BF}"/>
              </a:ext>
            </a:extLst>
          </p:cNvPr>
          <p:cNvSpPr txBox="1"/>
          <p:nvPr/>
        </p:nvSpPr>
        <p:spPr>
          <a:xfrm>
            <a:off x="675503" y="1614487"/>
            <a:ext cx="252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Genre Correlation</a:t>
            </a:r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36F9150B-3AD5-D7F7-5A17-3E3D6CFDB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13598" y="600075"/>
            <a:ext cx="1006947" cy="7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92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BF9D-0AE5-2DAA-63E8-66AFA02E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32419"/>
            <a:ext cx="10634472" cy="924533"/>
          </a:xfrm>
        </p:spPr>
        <p:txBody>
          <a:bodyPr/>
          <a:lstStyle/>
          <a:p>
            <a:r>
              <a:rPr lang="en-US" sz="5400"/>
              <a:t>Case 1: General Recommendation</a:t>
            </a:r>
            <a:endParaRPr lang="en-US" sz="5400" dirty="0"/>
          </a:p>
        </p:txBody>
      </p:sp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1453B677-B96E-2D7C-FBF6-BEF426C55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853" y="2316408"/>
            <a:ext cx="914400" cy="914400"/>
          </a:xfr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31BF2215-0F23-0866-4D14-8E6059403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6563" y="2301637"/>
            <a:ext cx="914400" cy="9144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F45C11F-1DF8-7384-7EBB-80B6CAEC3513}"/>
              </a:ext>
            </a:extLst>
          </p:cNvPr>
          <p:cNvGrpSpPr/>
          <p:nvPr/>
        </p:nvGrpSpPr>
        <p:grpSpPr>
          <a:xfrm>
            <a:off x="7180885" y="1712002"/>
            <a:ext cx="3038751" cy="3341263"/>
            <a:chOff x="8145980" y="1529769"/>
            <a:chExt cx="3038751" cy="3341263"/>
          </a:xfrm>
        </p:grpSpPr>
        <p:pic>
          <p:nvPicPr>
            <p:cNvPr id="9" name="Graphic 8" descr="User with solid fill">
              <a:extLst>
                <a:ext uri="{FF2B5EF4-FFF2-40B4-BE49-F238E27FC236}">
                  <a16:creationId xmlns:a16="http://schemas.microsoft.com/office/drawing/2014/main" id="{CAE1E6B2-95E5-5756-2D1E-21EA9C38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5980" y="2245918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933B03A3-C2CF-55CA-9E4E-CE798FA67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14547" y="1529769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ser with solid fill">
              <a:extLst>
                <a:ext uri="{FF2B5EF4-FFF2-40B4-BE49-F238E27FC236}">
                  <a16:creationId xmlns:a16="http://schemas.microsoft.com/office/drawing/2014/main" id="{1E317559-D2AA-2353-A692-C7D4A6A75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5980" y="3335956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User with solid fill">
              <a:extLst>
                <a:ext uri="{FF2B5EF4-FFF2-40B4-BE49-F238E27FC236}">
                  <a16:creationId xmlns:a16="http://schemas.microsoft.com/office/drawing/2014/main" id="{CEE88C50-7F89-075A-7B47-749CA9DD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0331" y="2245918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User with solid fill">
              <a:extLst>
                <a:ext uri="{FF2B5EF4-FFF2-40B4-BE49-F238E27FC236}">
                  <a16:creationId xmlns:a16="http://schemas.microsoft.com/office/drawing/2014/main" id="{174D30DF-0CA7-7782-C944-93E65C40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70331" y="3240483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User with solid fill">
              <a:extLst>
                <a:ext uri="{FF2B5EF4-FFF2-40B4-BE49-F238E27FC236}">
                  <a16:creationId xmlns:a16="http://schemas.microsoft.com/office/drawing/2014/main" id="{DDF3BD4A-85CD-1FD7-D989-02C687B29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08155" y="3956632"/>
              <a:ext cx="914400" cy="9144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28C41A-C86C-A46D-328F-23DF52257800}"/>
              </a:ext>
            </a:extLst>
          </p:cNvPr>
          <p:cNvGrpSpPr/>
          <p:nvPr/>
        </p:nvGrpSpPr>
        <p:grpSpPr>
          <a:xfrm>
            <a:off x="2364996" y="1854993"/>
            <a:ext cx="1443880" cy="2180428"/>
            <a:chOff x="912782" y="2060181"/>
            <a:chExt cx="1443880" cy="2180428"/>
          </a:xfrm>
        </p:grpSpPr>
        <p:pic>
          <p:nvPicPr>
            <p:cNvPr id="27" name="Graphic 26" descr="Grinning face with solid fill with solid fill">
              <a:extLst>
                <a:ext uri="{FF2B5EF4-FFF2-40B4-BE49-F238E27FC236}">
                  <a16:creationId xmlns:a16="http://schemas.microsoft.com/office/drawing/2014/main" id="{56511E22-A46C-31A3-E9F7-58E29F73B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2782" y="2060181"/>
              <a:ext cx="454419" cy="454419"/>
            </a:xfrm>
            <a:prstGeom prst="rect">
              <a:avLst/>
            </a:prstGeom>
          </p:spPr>
        </p:pic>
        <p:pic>
          <p:nvPicPr>
            <p:cNvPr id="29" name="Graphic 28" descr="Grinning face with solid fill with solid fill">
              <a:extLst>
                <a:ext uri="{FF2B5EF4-FFF2-40B4-BE49-F238E27FC236}">
                  <a16:creationId xmlns:a16="http://schemas.microsoft.com/office/drawing/2014/main" id="{DEF4DF52-CAE3-24A7-A7E5-5DAF5C46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02243" y="2075163"/>
              <a:ext cx="454419" cy="454419"/>
            </a:xfrm>
            <a:prstGeom prst="rect">
              <a:avLst/>
            </a:prstGeom>
          </p:spPr>
        </p:pic>
        <p:pic>
          <p:nvPicPr>
            <p:cNvPr id="30" name="Graphic 29" descr="Grinning face with solid fill with solid fill">
              <a:extLst>
                <a:ext uri="{FF2B5EF4-FFF2-40B4-BE49-F238E27FC236}">
                  <a16:creationId xmlns:a16="http://schemas.microsoft.com/office/drawing/2014/main" id="{09E61C06-65BC-AB58-DBBC-2C0340C66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59317" y="3697683"/>
              <a:ext cx="542926" cy="54292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FF46021-F2A2-8B8F-29F3-6F84AD6C42EE}"/>
              </a:ext>
            </a:extLst>
          </p:cNvPr>
          <p:cNvGrpSpPr/>
          <p:nvPr/>
        </p:nvGrpSpPr>
        <p:grpSpPr>
          <a:xfrm>
            <a:off x="7062566" y="1627784"/>
            <a:ext cx="3135381" cy="2795887"/>
            <a:chOff x="8097665" y="1451690"/>
            <a:chExt cx="3135381" cy="2795887"/>
          </a:xfrm>
        </p:grpSpPr>
        <p:pic>
          <p:nvPicPr>
            <p:cNvPr id="33" name="Graphic 32" descr="Grinning face with solid fill with solid fill">
              <a:extLst>
                <a:ext uri="{FF2B5EF4-FFF2-40B4-BE49-F238E27FC236}">
                  <a16:creationId xmlns:a16="http://schemas.microsoft.com/office/drawing/2014/main" id="{787389E0-FE3A-8AFA-819E-1F3783E9A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97665" y="3085388"/>
              <a:ext cx="454419" cy="454419"/>
            </a:xfrm>
            <a:prstGeom prst="rect">
              <a:avLst/>
            </a:prstGeom>
          </p:spPr>
        </p:pic>
        <p:pic>
          <p:nvPicPr>
            <p:cNvPr id="35" name="Graphic 34" descr="Grinning face with solid fill with solid fill">
              <a:extLst>
                <a:ext uri="{FF2B5EF4-FFF2-40B4-BE49-F238E27FC236}">
                  <a16:creationId xmlns:a16="http://schemas.microsoft.com/office/drawing/2014/main" id="{B31F760A-CD77-5BEC-26F9-B004FB456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27187" y="1451690"/>
              <a:ext cx="454419" cy="454419"/>
            </a:xfrm>
            <a:prstGeom prst="rect">
              <a:avLst/>
            </a:prstGeom>
          </p:spPr>
        </p:pic>
        <p:pic>
          <p:nvPicPr>
            <p:cNvPr id="36" name="Graphic 35" descr="Grinning face with solid fill with solid fill">
              <a:extLst>
                <a:ext uri="{FF2B5EF4-FFF2-40B4-BE49-F238E27FC236}">
                  <a16:creationId xmlns:a16="http://schemas.microsoft.com/office/drawing/2014/main" id="{FC07F0E0-C5BB-343B-C0EB-6F96C36E4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27531" y="1906109"/>
              <a:ext cx="454419" cy="454419"/>
            </a:xfrm>
            <a:prstGeom prst="rect">
              <a:avLst/>
            </a:prstGeom>
          </p:spPr>
        </p:pic>
        <p:pic>
          <p:nvPicPr>
            <p:cNvPr id="38" name="Graphic 37" descr="Grinning face with solid fill with solid fill">
              <a:extLst>
                <a:ext uri="{FF2B5EF4-FFF2-40B4-BE49-F238E27FC236}">
                  <a16:creationId xmlns:a16="http://schemas.microsoft.com/office/drawing/2014/main" id="{826A12B0-1F44-8C29-1ACD-1592D2FE0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42024" y="3793158"/>
              <a:ext cx="454419" cy="454419"/>
            </a:xfrm>
            <a:prstGeom prst="rect">
              <a:avLst/>
            </a:prstGeom>
          </p:spPr>
        </p:pic>
        <p:pic>
          <p:nvPicPr>
            <p:cNvPr id="40" name="Graphic 39" descr="Sad face with solid fill with solid fill">
              <a:extLst>
                <a:ext uri="{FF2B5EF4-FFF2-40B4-BE49-F238E27FC236}">
                  <a16:creationId xmlns:a16="http://schemas.microsoft.com/office/drawing/2014/main" id="{E2895FDC-468C-9010-2D18-AC62A409D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2637" y="1945689"/>
              <a:ext cx="454419" cy="454419"/>
            </a:xfrm>
            <a:prstGeom prst="rect">
              <a:avLst/>
            </a:prstGeom>
          </p:spPr>
        </p:pic>
        <p:pic>
          <p:nvPicPr>
            <p:cNvPr id="41" name="Graphic 40" descr="Sad face with solid fill with solid fill">
              <a:extLst>
                <a:ext uri="{FF2B5EF4-FFF2-40B4-BE49-F238E27FC236}">
                  <a16:creationId xmlns:a16="http://schemas.microsoft.com/office/drawing/2014/main" id="{64DE6A5A-7CDF-D6F1-7F5E-3BC5FBD32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78627" y="3049494"/>
              <a:ext cx="454419" cy="454419"/>
            </a:xfrm>
            <a:prstGeom prst="rect">
              <a:avLst/>
            </a:prstGeom>
          </p:spPr>
        </p:pic>
        <p:pic>
          <p:nvPicPr>
            <p:cNvPr id="42" name="Graphic 41" descr="Grinning face with solid fill with solid fill">
              <a:extLst>
                <a:ext uri="{FF2B5EF4-FFF2-40B4-BE49-F238E27FC236}">
                  <a16:creationId xmlns:a16="http://schemas.microsoft.com/office/drawing/2014/main" id="{4ABE0893-D01D-2C38-8172-D3868D4DD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38145" y="2891454"/>
              <a:ext cx="454419" cy="454419"/>
            </a:xfrm>
            <a:prstGeom prst="rect">
              <a:avLst/>
            </a:prstGeom>
          </p:spPr>
        </p:pic>
      </p:grpSp>
      <p:pic>
        <p:nvPicPr>
          <p:cNvPr id="43" name="Content Placeholder 4" descr="User with solid fill">
            <a:extLst>
              <a:ext uri="{FF2B5EF4-FFF2-40B4-BE49-F238E27FC236}">
                <a16:creationId xmlns:a16="http://schemas.microsoft.com/office/drawing/2014/main" id="{45E90236-B579-8C36-9760-020F24EC41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317" y="5011168"/>
            <a:ext cx="1343041" cy="134304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8B14C45-9C57-19AF-533E-6992CE3E122C}"/>
              </a:ext>
            </a:extLst>
          </p:cNvPr>
          <p:cNvSpPr txBox="1"/>
          <p:nvPr/>
        </p:nvSpPr>
        <p:spPr>
          <a:xfrm>
            <a:off x="1534930" y="5755456"/>
            <a:ext cx="211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30 </a:t>
            </a:r>
          </a:p>
        </p:txBody>
      </p:sp>
      <p:pic>
        <p:nvPicPr>
          <p:cNvPr id="46" name="Graphic 45" descr="Rating with solid fill">
            <a:extLst>
              <a:ext uri="{FF2B5EF4-FFF2-40B4-BE49-F238E27FC236}">
                <a16:creationId xmlns:a16="http://schemas.microsoft.com/office/drawing/2014/main" id="{628FAB02-285C-593D-F95A-58A1A2167A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11473" y="5151580"/>
            <a:ext cx="1343041" cy="13430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63004E9-31B2-0FC9-FFFD-EA5B228C7316}"/>
              </a:ext>
            </a:extLst>
          </p:cNvPr>
          <p:cNvSpPr txBox="1"/>
          <p:nvPr/>
        </p:nvSpPr>
        <p:spPr>
          <a:xfrm>
            <a:off x="3685286" y="5561490"/>
            <a:ext cx="211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3.28</a:t>
            </a:r>
          </a:p>
        </p:txBody>
      </p:sp>
      <p:pic>
        <p:nvPicPr>
          <p:cNvPr id="52" name="Graphic 51" descr="Users with solid fill">
            <a:extLst>
              <a:ext uri="{FF2B5EF4-FFF2-40B4-BE49-F238E27FC236}">
                <a16:creationId xmlns:a16="http://schemas.microsoft.com/office/drawing/2014/main" id="{8CC67799-2764-0B7F-A69D-7FDE0EB855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11590" y="4816363"/>
            <a:ext cx="1878185" cy="1878185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C3D380E4-FF80-E633-BB42-ACE067700E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1176235" y="553849"/>
            <a:ext cx="556886" cy="5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BF9D-0AE5-2DAA-63E8-66AFA02E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32419"/>
            <a:ext cx="10634472" cy="924533"/>
          </a:xfrm>
        </p:spPr>
        <p:txBody>
          <a:bodyPr/>
          <a:lstStyle/>
          <a:p>
            <a:r>
              <a:rPr lang="en-US" sz="5400" dirty="0"/>
              <a:t>Case 1: General Recommendation</a:t>
            </a:r>
          </a:p>
        </p:txBody>
      </p:sp>
      <p:pic>
        <p:nvPicPr>
          <p:cNvPr id="5" name="Content Placeholder 4" descr="Group with solid fill">
            <a:extLst>
              <a:ext uri="{FF2B5EF4-FFF2-40B4-BE49-F238E27FC236}">
                <a16:creationId xmlns:a16="http://schemas.microsoft.com/office/drawing/2014/main" id="{7DF3656A-28AA-E0AB-6F12-B79D72565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4965" y="3809067"/>
            <a:ext cx="1307250" cy="1307250"/>
          </a:xfr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99473EBB-ECEC-D6F4-8EBB-8F6E649C7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8621" y="3935519"/>
            <a:ext cx="1050429" cy="1050429"/>
          </a:xfrm>
          <a:prstGeom prst="rect">
            <a:avLst/>
          </a:prstGeom>
        </p:spPr>
      </p:pic>
      <p:pic>
        <p:nvPicPr>
          <p:cNvPr id="11" name="Graphic 10" descr="Rating Star with solid fill">
            <a:extLst>
              <a:ext uri="{FF2B5EF4-FFF2-40B4-BE49-F238E27FC236}">
                <a16:creationId xmlns:a16="http://schemas.microsoft.com/office/drawing/2014/main" id="{704C1C2E-BDCB-7B2C-D13C-B7AD6962D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0198" y="2136855"/>
            <a:ext cx="1564483" cy="1564483"/>
          </a:xfrm>
          <a:prstGeom prst="rect">
            <a:avLst/>
          </a:prstGeom>
        </p:spPr>
      </p:pic>
      <p:pic>
        <p:nvPicPr>
          <p:cNvPr id="13" name="Graphic 12" descr="Add with solid fill">
            <a:extLst>
              <a:ext uri="{FF2B5EF4-FFF2-40B4-BE49-F238E27FC236}">
                <a16:creationId xmlns:a16="http://schemas.microsoft.com/office/drawing/2014/main" id="{FF5D4F61-46FC-A762-A6D9-3AECBA05E3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5909" y="4341248"/>
            <a:ext cx="242888" cy="24288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77D74D-C2E1-0400-E816-E8B875B7D330}"/>
              </a:ext>
            </a:extLst>
          </p:cNvPr>
          <p:cNvCxnSpPr>
            <a:cxnSpLocks/>
          </p:cNvCxnSpPr>
          <p:nvPr/>
        </p:nvCxnSpPr>
        <p:spPr>
          <a:xfrm>
            <a:off x="939018" y="3701338"/>
            <a:ext cx="10033781" cy="0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4" descr="Group with solid fill">
            <a:extLst>
              <a:ext uri="{FF2B5EF4-FFF2-40B4-BE49-F238E27FC236}">
                <a16:creationId xmlns:a16="http://schemas.microsoft.com/office/drawing/2014/main" id="{764BE824-9A5B-9EE3-B764-692C55FD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7396" y="2327172"/>
            <a:ext cx="1086818" cy="1086818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83EAD07C-B9D7-0D58-5CFA-3CE16628F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04879" y="2824910"/>
            <a:ext cx="306694" cy="306694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CC8514BE-7EBD-2FF0-566C-8725E69A0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4650" y="245087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80CB65-CE63-2C77-3CE4-33F814AB111D}"/>
              </a:ext>
            </a:extLst>
          </p:cNvPr>
          <p:cNvSpPr txBox="1"/>
          <p:nvPr/>
        </p:nvSpPr>
        <p:spPr>
          <a:xfrm>
            <a:off x="3283320" y="5552866"/>
            <a:ext cx="4953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Weighted Rating</a:t>
            </a:r>
          </a:p>
        </p:txBody>
      </p:sp>
      <p:pic>
        <p:nvPicPr>
          <p:cNvPr id="32" name="Graphic 31" descr="Rating with solid fill">
            <a:extLst>
              <a:ext uri="{FF2B5EF4-FFF2-40B4-BE49-F238E27FC236}">
                <a16:creationId xmlns:a16="http://schemas.microsoft.com/office/drawing/2014/main" id="{AA2948E8-24C8-F676-868A-EF81CDA9FB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87260" y="2375002"/>
            <a:ext cx="1237600" cy="1237600"/>
          </a:xfrm>
          <a:prstGeom prst="rect">
            <a:avLst/>
          </a:prstGeom>
        </p:spPr>
      </p:pic>
      <p:pic>
        <p:nvPicPr>
          <p:cNvPr id="34" name="Graphic 33" descr="Add with solid fill">
            <a:extLst>
              <a:ext uri="{FF2B5EF4-FFF2-40B4-BE49-F238E27FC236}">
                <a16:creationId xmlns:a16="http://schemas.microsoft.com/office/drawing/2014/main" id="{30C980D7-EEDF-D360-C3F2-54E53C2DEA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7496" y="3010160"/>
            <a:ext cx="242888" cy="242888"/>
          </a:xfrm>
          <a:prstGeom prst="rect">
            <a:avLst/>
          </a:prstGeom>
        </p:spPr>
      </p:pic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F14FAE71-7D8A-7362-F818-9E08386BCF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03544" y="2765749"/>
            <a:ext cx="306694" cy="30669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D819E7E-1CA7-7D32-36E4-6C623ACF61CC}"/>
              </a:ext>
            </a:extLst>
          </p:cNvPr>
          <p:cNvSpPr/>
          <p:nvPr/>
        </p:nvSpPr>
        <p:spPr>
          <a:xfrm>
            <a:off x="1400175" y="2378571"/>
            <a:ext cx="4086225" cy="1050429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8E0AA5-16CB-5AD2-F7E4-A70A7961439A}"/>
              </a:ext>
            </a:extLst>
          </p:cNvPr>
          <p:cNvSpPr/>
          <p:nvPr/>
        </p:nvSpPr>
        <p:spPr>
          <a:xfrm>
            <a:off x="6605420" y="2375002"/>
            <a:ext cx="4086225" cy="1050429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6746F73-651B-8EB8-9275-48C226CE0A98}"/>
              </a:ext>
            </a:extLst>
          </p:cNvPr>
          <p:cNvSpPr/>
          <p:nvPr/>
        </p:nvSpPr>
        <p:spPr>
          <a:xfrm>
            <a:off x="3311574" y="3986631"/>
            <a:ext cx="5398664" cy="1050429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AD45B4CF-F6DA-1461-BD00-FA4F117D74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1117072" y="632419"/>
            <a:ext cx="556886" cy="5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39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6A88FA-AD55-AF48-8C55-F6BFB9003A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87511"/>
              </p:ext>
            </p:extLst>
          </p:nvPr>
        </p:nvGraphicFramePr>
        <p:xfrm>
          <a:off x="482600" y="1843088"/>
          <a:ext cx="11347452" cy="417195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36863">
                  <a:extLst>
                    <a:ext uri="{9D8B030D-6E8A-4147-A177-3AD203B41FA5}">
                      <a16:colId xmlns:a16="http://schemas.microsoft.com/office/drawing/2014/main" val="1805950541"/>
                    </a:ext>
                  </a:extLst>
                </a:gridCol>
                <a:gridCol w="2836863">
                  <a:extLst>
                    <a:ext uri="{9D8B030D-6E8A-4147-A177-3AD203B41FA5}">
                      <a16:colId xmlns:a16="http://schemas.microsoft.com/office/drawing/2014/main" val="1264584359"/>
                    </a:ext>
                  </a:extLst>
                </a:gridCol>
                <a:gridCol w="2836863">
                  <a:extLst>
                    <a:ext uri="{9D8B030D-6E8A-4147-A177-3AD203B41FA5}">
                      <a16:colId xmlns:a16="http://schemas.microsoft.com/office/drawing/2014/main" val="4023728968"/>
                    </a:ext>
                  </a:extLst>
                </a:gridCol>
                <a:gridCol w="2836863">
                  <a:extLst>
                    <a:ext uri="{9D8B030D-6E8A-4147-A177-3AD203B41FA5}">
                      <a16:colId xmlns:a16="http://schemas.microsoft.com/office/drawing/2014/main" val="1719945938"/>
                    </a:ext>
                  </a:extLst>
                </a:gridCol>
              </a:tblGrid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Count of Reviews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Rating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50571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Shawshank Redemption, The (1994)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4.308967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582525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Godfather, The (1972)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4.252220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257758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Godfather: Part II, The (1974)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4.215533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486271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Usual Suspects, The (1995)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4.215015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6822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One Flew Over the Cuckoo's Nest (1975)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4.178281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72839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D7F74F5-36B9-6C58-B4C6-0B2E68497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32419"/>
            <a:ext cx="10634472" cy="924533"/>
          </a:xfrm>
        </p:spPr>
        <p:txBody>
          <a:bodyPr/>
          <a:lstStyle/>
          <a:p>
            <a:r>
              <a:rPr lang="en-US" sz="5400" dirty="0"/>
              <a:t>Case 1: General Recommendation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69D3604-0F11-3954-C324-6B0114D9E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17072" y="637811"/>
            <a:ext cx="556886" cy="5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9A72-D020-6A97-FE18-647FBAB75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85800"/>
            <a:ext cx="10634472" cy="857250"/>
          </a:xfrm>
        </p:spPr>
        <p:txBody>
          <a:bodyPr/>
          <a:lstStyle/>
          <a:p>
            <a:r>
              <a:rPr lang="en-US" dirty="0"/>
              <a:t>Case 2: Cosine Similarity</a:t>
            </a:r>
          </a:p>
        </p:txBody>
      </p:sp>
      <p:pic>
        <p:nvPicPr>
          <p:cNvPr id="9" name="Content Placeholder 8" descr="Film strip with solid fill">
            <a:extLst>
              <a:ext uri="{FF2B5EF4-FFF2-40B4-BE49-F238E27FC236}">
                <a16:creationId xmlns:a16="http://schemas.microsoft.com/office/drawing/2014/main" id="{1ECA36BB-327C-ED46-66AD-0A91D6CD8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66" y="3312735"/>
            <a:ext cx="914400" cy="9144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A857BE-09A6-8A84-E399-5E319D2C85D2}"/>
              </a:ext>
            </a:extLst>
          </p:cNvPr>
          <p:cNvSpPr txBox="1"/>
          <p:nvPr/>
        </p:nvSpPr>
        <p:spPr>
          <a:xfrm>
            <a:off x="220266" y="2795974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40D84-E346-A9A2-5D8C-D490A3C87FC1}"/>
              </a:ext>
            </a:extLst>
          </p:cNvPr>
          <p:cNvSpPr txBox="1"/>
          <p:nvPr/>
        </p:nvSpPr>
        <p:spPr>
          <a:xfrm>
            <a:off x="3474058" y="3257639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Transformed Genres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0D099-7B7F-37E0-76FD-DF90ACC5899D}"/>
              </a:ext>
            </a:extLst>
          </p:cNvPr>
          <p:cNvSpPr txBox="1"/>
          <p:nvPr/>
        </p:nvSpPr>
        <p:spPr>
          <a:xfrm>
            <a:off x="3283320" y="5552866"/>
            <a:ext cx="4953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Genre Similarity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F00EF-61FC-D64A-2B3B-D48C530F2333}"/>
              </a:ext>
            </a:extLst>
          </p:cNvPr>
          <p:cNvSpPr txBox="1"/>
          <p:nvPr/>
        </p:nvSpPr>
        <p:spPr>
          <a:xfrm>
            <a:off x="5831372" y="3257639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Linear </a:t>
            </a:r>
            <a:r>
              <a:rPr lang="en-US" sz="24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Kernal</a:t>
            </a:r>
            <a:endParaRPr 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Cosine sim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0CCAA2-BF85-0A47-1203-523DE6C43B64}"/>
              </a:ext>
            </a:extLst>
          </p:cNvPr>
          <p:cNvSpPr/>
          <p:nvPr/>
        </p:nvSpPr>
        <p:spPr>
          <a:xfrm>
            <a:off x="3545372" y="3106741"/>
            <a:ext cx="4760736" cy="1088519"/>
          </a:xfrm>
          <a:prstGeom prst="rect">
            <a:avLst/>
          </a:prstGeom>
          <a:noFill/>
          <a:ln w="101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8" descr="Film strip with solid fill">
            <a:extLst>
              <a:ext uri="{FF2B5EF4-FFF2-40B4-BE49-F238E27FC236}">
                <a16:creationId xmlns:a16="http://schemas.microsoft.com/office/drawing/2014/main" id="{2A4652D8-8C13-869A-596E-4737ABBE1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2441" y="3312735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815707-C92B-68BC-B0C9-A36DE72A5499}"/>
              </a:ext>
            </a:extLst>
          </p:cNvPr>
          <p:cNvSpPr txBox="1"/>
          <p:nvPr/>
        </p:nvSpPr>
        <p:spPr>
          <a:xfrm>
            <a:off x="9180336" y="276053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TITLES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FC689-9985-8F9C-6767-84015D008620}"/>
              </a:ext>
            </a:extLst>
          </p:cNvPr>
          <p:cNvSpPr txBox="1"/>
          <p:nvPr/>
        </p:nvSpPr>
        <p:spPr>
          <a:xfrm>
            <a:off x="4617058" y="25694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Model</a:t>
            </a:r>
          </a:p>
        </p:txBody>
      </p:sp>
      <p:pic>
        <p:nvPicPr>
          <p:cNvPr id="23" name="Graphic 22" descr="Add with solid fill">
            <a:extLst>
              <a:ext uri="{FF2B5EF4-FFF2-40B4-BE49-F238E27FC236}">
                <a16:creationId xmlns:a16="http://schemas.microsoft.com/office/drawing/2014/main" id="{00E7DFCC-7024-8675-2676-8DC474F1C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139" y="3429000"/>
            <a:ext cx="461664" cy="461664"/>
          </a:xfrm>
          <a:prstGeom prst="rect">
            <a:avLst/>
          </a:prstGeom>
        </p:spPr>
      </p:pic>
      <p:pic>
        <p:nvPicPr>
          <p:cNvPr id="25" name="Graphic 24" descr="Arrow Right with solid fill">
            <a:extLst>
              <a:ext uri="{FF2B5EF4-FFF2-40B4-BE49-F238E27FC236}">
                <a16:creationId xmlns:a16="http://schemas.microsoft.com/office/drawing/2014/main" id="{EAB3593C-D190-4227-9739-496EC1EEF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0927" y="3167805"/>
            <a:ext cx="914400" cy="914400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5144FEAE-1446-9A01-A560-624E5B2A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1039108" y="595262"/>
            <a:ext cx="556886" cy="5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10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D4BF588-7C5A-A5FC-7D88-7127602B28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30259"/>
              </p:ext>
            </p:extLst>
          </p:nvPr>
        </p:nvGraphicFramePr>
        <p:xfrm>
          <a:off x="609410" y="1820862"/>
          <a:ext cx="11277790" cy="4351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6992">
                  <a:extLst>
                    <a:ext uri="{9D8B030D-6E8A-4147-A177-3AD203B41FA5}">
                      <a16:colId xmlns:a16="http://schemas.microsoft.com/office/drawing/2014/main" val="3251388619"/>
                    </a:ext>
                  </a:extLst>
                </a:gridCol>
                <a:gridCol w="7300798">
                  <a:extLst>
                    <a:ext uri="{9D8B030D-6E8A-4147-A177-3AD203B41FA5}">
                      <a16:colId xmlns:a16="http://schemas.microsoft.com/office/drawing/2014/main" val="315084871"/>
                    </a:ext>
                  </a:extLst>
                </a:gridCol>
              </a:tblGrid>
              <a:tr h="39557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Given 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Recommended 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97998"/>
                  </a:ext>
                </a:extLst>
              </a:tr>
              <a:tr h="395576">
                <a:tc rowSpan="10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Toy Story (1995)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Antz (1998)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103117"/>
                  </a:ext>
                </a:extLst>
              </a:tr>
              <a:tr h="39557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Toy Story 2 (1999)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870121"/>
                  </a:ext>
                </a:extLst>
              </a:tr>
              <a:tr h="39557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Adventures of Rocky and Bullwinkle, The (2000)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629651"/>
                  </a:ext>
                </a:extLst>
              </a:tr>
              <a:tr h="39557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Emperor's New Groove, The (2000)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832638"/>
                  </a:ext>
                </a:extLst>
              </a:tr>
              <a:tr h="39557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Monsters, Inc. (2001)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14860"/>
                  </a:ext>
                </a:extLst>
              </a:tr>
              <a:tr h="39557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Duck Tales: The Movie - Treasure of the Lost Lamp (1990)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903302"/>
                  </a:ext>
                </a:extLst>
              </a:tr>
              <a:tr h="39557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Wild, The (2006)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621346"/>
                  </a:ext>
                </a:extLst>
              </a:tr>
              <a:tr h="39557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Shrek the Third (2007)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766148"/>
                  </a:ext>
                </a:extLst>
              </a:tr>
              <a:tr h="39557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Tale of Despereaux, The (2008)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231367"/>
                  </a:ext>
                </a:extLst>
              </a:tr>
              <a:tr h="39557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Asterix and the Vikings (Asterix et les Vikings) (2006)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09359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3F2EE57-1796-F886-D360-C60C55C9F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85800"/>
            <a:ext cx="10634472" cy="857250"/>
          </a:xfrm>
        </p:spPr>
        <p:txBody>
          <a:bodyPr/>
          <a:lstStyle/>
          <a:p>
            <a:r>
              <a:rPr lang="en-US" dirty="0"/>
              <a:t>Case 2: Cosine Similarity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380D7B5-9F4B-C70D-E75E-C53A4878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17072" y="557539"/>
            <a:ext cx="556886" cy="5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EF4F-A0BE-B172-A0CD-A8853AC1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78371"/>
            <a:ext cx="10634472" cy="536067"/>
          </a:xfrm>
        </p:spPr>
        <p:txBody>
          <a:bodyPr/>
          <a:lstStyle/>
          <a:p>
            <a:r>
              <a:rPr lang="en-US" dirty="0"/>
              <a:t>Case 3: KNN</a:t>
            </a:r>
          </a:p>
        </p:txBody>
      </p:sp>
      <p:pic>
        <p:nvPicPr>
          <p:cNvPr id="5" name="Content Placeholder 4" descr="Circles with arrows with solid fill">
            <a:extLst>
              <a:ext uri="{FF2B5EF4-FFF2-40B4-BE49-F238E27FC236}">
                <a16:creationId xmlns:a16="http://schemas.microsoft.com/office/drawing/2014/main" id="{1DE2A649-443A-915D-7CF7-EC183DB8D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469" y="1716921"/>
            <a:ext cx="2307432" cy="2307432"/>
          </a:xfrm>
        </p:spPr>
      </p:pic>
      <p:pic>
        <p:nvPicPr>
          <p:cNvPr id="6" name="Content Placeholder 4" descr="Circles with arrows with solid fill">
            <a:extLst>
              <a:ext uri="{FF2B5EF4-FFF2-40B4-BE49-F238E27FC236}">
                <a16:creationId xmlns:a16="http://schemas.microsoft.com/office/drawing/2014/main" id="{C5F9D19E-C256-8755-01E6-085A17748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0671" y="2242268"/>
            <a:ext cx="2307432" cy="2307432"/>
          </a:xfrm>
          <a:prstGeom prst="rect">
            <a:avLst/>
          </a:prstGeom>
        </p:spPr>
      </p:pic>
      <p:pic>
        <p:nvPicPr>
          <p:cNvPr id="7" name="Content Placeholder 4" descr="Circles with arrows with solid fill">
            <a:extLst>
              <a:ext uri="{FF2B5EF4-FFF2-40B4-BE49-F238E27FC236}">
                <a16:creationId xmlns:a16="http://schemas.microsoft.com/office/drawing/2014/main" id="{44F4008B-837B-E3A4-F7D5-2CB83CDB2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64613" y="4100525"/>
            <a:ext cx="2307432" cy="2307432"/>
          </a:xfrm>
          <a:prstGeom prst="rect">
            <a:avLst/>
          </a:prstGeom>
        </p:spPr>
      </p:pic>
      <p:pic>
        <p:nvPicPr>
          <p:cNvPr id="8" name="Content Placeholder 4" descr="Circles with arrows with solid fill">
            <a:extLst>
              <a:ext uri="{FF2B5EF4-FFF2-40B4-BE49-F238E27FC236}">
                <a16:creationId xmlns:a16="http://schemas.microsoft.com/office/drawing/2014/main" id="{6AE90316-D865-9AB2-E357-955473C61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80037" y="844943"/>
            <a:ext cx="2307432" cy="2307432"/>
          </a:xfrm>
          <a:prstGeom prst="rect">
            <a:avLst/>
          </a:prstGeom>
        </p:spPr>
      </p:pic>
      <p:pic>
        <p:nvPicPr>
          <p:cNvPr id="9" name="Content Placeholder 4" descr="Circles with arrows with solid fill">
            <a:extLst>
              <a:ext uri="{FF2B5EF4-FFF2-40B4-BE49-F238E27FC236}">
                <a16:creationId xmlns:a16="http://schemas.microsoft.com/office/drawing/2014/main" id="{1FA50A3C-A550-837A-A521-C1F2F572D5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31243" y="3624023"/>
            <a:ext cx="2307432" cy="2307432"/>
          </a:xfrm>
          <a:prstGeom prst="rect">
            <a:avLst/>
          </a:prstGeom>
        </p:spPr>
      </p:pic>
      <p:pic>
        <p:nvPicPr>
          <p:cNvPr id="10" name="Content Placeholder 4" descr="Circles with arrows with solid fill">
            <a:extLst>
              <a:ext uri="{FF2B5EF4-FFF2-40B4-BE49-F238E27FC236}">
                <a16:creationId xmlns:a16="http://schemas.microsoft.com/office/drawing/2014/main" id="{75AE60EC-FF0F-194A-8730-AC133ADA5F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51662" y="642366"/>
            <a:ext cx="2307432" cy="2307432"/>
          </a:xfrm>
          <a:prstGeom prst="rect">
            <a:avLst/>
          </a:prstGeom>
        </p:spPr>
      </p:pic>
      <p:pic>
        <p:nvPicPr>
          <p:cNvPr id="11" name="Content Placeholder 4" descr="Circles with arrows with solid fill">
            <a:extLst>
              <a:ext uri="{FF2B5EF4-FFF2-40B4-BE49-F238E27FC236}">
                <a16:creationId xmlns:a16="http://schemas.microsoft.com/office/drawing/2014/main" id="{3FCB370C-505D-170C-C06F-5934F22E70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26541" y="2536628"/>
            <a:ext cx="2307432" cy="2307432"/>
          </a:xfrm>
          <a:prstGeom prst="rect">
            <a:avLst/>
          </a:prstGeom>
        </p:spPr>
      </p:pic>
      <p:pic>
        <p:nvPicPr>
          <p:cNvPr id="12" name="Content Placeholder 4" descr="Circles with arrows with solid fill">
            <a:extLst>
              <a:ext uri="{FF2B5EF4-FFF2-40B4-BE49-F238E27FC236}">
                <a16:creationId xmlns:a16="http://schemas.microsoft.com/office/drawing/2014/main" id="{8FE94C7D-F360-2CEB-84CB-60838D6527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83486" y="4361869"/>
            <a:ext cx="2307432" cy="2307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BBE093-4F26-E75E-88AA-EBAB43921831}"/>
              </a:ext>
            </a:extLst>
          </p:cNvPr>
          <p:cNvSpPr txBox="1"/>
          <p:nvPr/>
        </p:nvSpPr>
        <p:spPr>
          <a:xfrm>
            <a:off x="647322" y="1716921"/>
            <a:ext cx="5257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Forming Clusters with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Movies, users and rating based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generates names of movies that have been watched by similar users with similar ratings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4" name="Content Placeholder 8" descr="Film strip with solid fill">
            <a:extLst>
              <a:ext uri="{FF2B5EF4-FFF2-40B4-BE49-F238E27FC236}">
                <a16:creationId xmlns:a16="http://schemas.microsoft.com/office/drawing/2014/main" id="{01A8D751-4456-3215-C3DF-91C6B4B514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8606" y="4786910"/>
            <a:ext cx="914400" cy="914400"/>
          </a:xfrm>
          <a:prstGeom prst="rect">
            <a:avLst/>
          </a:prstGeom>
        </p:spPr>
      </p:pic>
      <p:pic>
        <p:nvPicPr>
          <p:cNvPr id="16" name="Graphic 15" descr="Single gear with solid fill">
            <a:extLst>
              <a:ext uri="{FF2B5EF4-FFF2-40B4-BE49-F238E27FC236}">
                <a16:creationId xmlns:a16="http://schemas.microsoft.com/office/drawing/2014/main" id="{5084D8A7-79CA-45A6-BA59-201008F05C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23987" y="4797638"/>
            <a:ext cx="914400" cy="914400"/>
          </a:xfrm>
          <a:prstGeom prst="rect">
            <a:avLst/>
          </a:prstGeom>
        </p:spPr>
      </p:pic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95DFB7DE-6C3D-E5FD-34A0-A7773CBBEC2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1751" y="4928485"/>
            <a:ext cx="651511" cy="651511"/>
          </a:xfrm>
          <a:prstGeom prst="rect">
            <a:avLst/>
          </a:prstGeom>
        </p:spPr>
      </p:pic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33AB29C1-36A7-6FDE-58E5-DC85AD6E95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09746" y="4897060"/>
            <a:ext cx="651511" cy="651511"/>
          </a:xfrm>
          <a:prstGeom prst="rect">
            <a:avLst/>
          </a:prstGeom>
        </p:spPr>
      </p:pic>
      <p:pic>
        <p:nvPicPr>
          <p:cNvPr id="19" name="Content Placeholder 4" descr="Circles with arrows with solid fill">
            <a:extLst>
              <a:ext uri="{FF2B5EF4-FFF2-40B4-BE49-F238E27FC236}">
                <a16:creationId xmlns:a16="http://schemas.microsoft.com/office/drawing/2014/main" id="{59461270-D02A-7CB6-5986-FBFB76A8E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68772" y="4630105"/>
            <a:ext cx="1185419" cy="1185419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81B6742-A670-4CB1-52BD-CFF43CAD7A9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11430957" y="534655"/>
            <a:ext cx="556886" cy="5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53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EF4F-A0BE-B172-A0CD-A8853AC1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78371"/>
            <a:ext cx="10634472" cy="536067"/>
          </a:xfrm>
        </p:spPr>
        <p:txBody>
          <a:bodyPr/>
          <a:lstStyle/>
          <a:p>
            <a:r>
              <a:rPr lang="en-US" dirty="0"/>
              <a:t>Case 3: KNN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48107D-A9F9-9E7D-523F-8237A6EFDA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02857"/>
              </p:ext>
            </p:extLst>
          </p:nvPr>
        </p:nvGraphicFramePr>
        <p:xfrm>
          <a:off x="609410" y="1543051"/>
          <a:ext cx="10507662" cy="459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831">
                  <a:extLst>
                    <a:ext uri="{9D8B030D-6E8A-4147-A177-3AD203B41FA5}">
                      <a16:colId xmlns:a16="http://schemas.microsoft.com/office/drawing/2014/main" val="714232675"/>
                    </a:ext>
                  </a:extLst>
                </a:gridCol>
                <a:gridCol w="5253831">
                  <a:extLst>
                    <a:ext uri="{9D8B030D-6E8A-4147-A177-3AD203B41FA5}">
                      <a16:colId xmlns:a16="http://schemas.microsoft.com/office/drawing/2014/main" val="944429734"/>
                    </a:ext>
                  </a:extLst>
                </a:gridCol>
              </a:tblGrid>
              <a:tr h="3982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Given 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Recommended Movie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603916"/>
                  </a:ext>
                </a:extLst>
              </a:tr>
              <a:tr h="391523"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Harry Potter and the Chamber of Secrets (2002)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Dad (1989)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390877"/>
                  </a:ext>
                </a:extLst>
              </a:tr>
              <a:tr h="391523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Privates on Parade (1982)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504607"/>
                  </a:ext>
                </a:extLst>
              </a:tr>
              <a:tr h="391523">
                <a:tc vMerge="1"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Thomas and the Magic Railroad (2000)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631190"/>
                  </a:ext>
                </a:extLst>
              </a:tr>
              <a:tr h="391523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Solaris (2002)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578696"/>
                  </a:ext>
                </a:extLst>
              </a:tr>
              <a:tr h="391523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 to Remember, A (1958)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940622"/>
                  </a:ext>
                </a:extLst>
              </a:tr>
              <a:tr h="67578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Lord of the Rings: The Return of the King, The (2003)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024965"/>
                  </a:ext>
                </a:extLst>
              </a:tr>
              <a:tr h="391523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Evil Dead II (Dead by Dawn) (1987)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854149"/>
                  </a:ext>
                </a:extLst>
              </a:tr>
              <a:tr h="391523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Breaking In (1989)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96989"/>
                  </a:ext>
                </a:extLst>
              </a:tr>
              <a:tr h="391523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Grey Fox, The (1982)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240130"/>
                  </a:ext>
                </a:extLst>
              </a:tr>
              <a:tr h="391523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Official Story, The (La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historia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oficial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(1985)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38826"/>
                  </a:ext>
                </a:extLst>
              </a:tr>
            </a:tbl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DE04083-0C97-C806-0E5F-484C1AD14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17072" y="592973"/>
            <a:ext cx="556886" cy="5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9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24DE-7F1D-CDA9-31F6-3AD0FFAB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sz="5100"/>
              <a:t>Conclusion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A6BAE8-BCDC-317E-21D3-28743CA550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975053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125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1C612-37DB-EDB3-AE86-2A052DB2B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D93208-C705-882C-8242-5EBC0770CF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400825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2653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4293-D3B6-EE7D-04DD-63E43B3B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&amp;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FAB38-3AEE-84CF-DFA9-5BEA2B5A0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sole purpose of this project is to create a recommender from the data shared by the organization for test purposes.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data is also globally hosted.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would also like to credit, coursework professors, towards data science and analytics vidya for helping in the process of learning.</a:t>
            </a:r>
          </a:p>
        </p:txBody>
      </p:sp>
    </p:spTree>
    <p:extLst>
      <p:ext uri="{BB962C8B-B14F-4D97-AF65-F5344CB8AC3E}">
        <p14:creationId xmlns:p14="http://schemas.microsoft.com/office/powerpoint/2010/main" val="4076496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3435A-C89B-55A5-97E8-03234DBB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678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562518A1-219D-3BFE-5262-F00C6EC862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600" y="917356"/>
            <a:ext cx="5026102" cy="502610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25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5BC6-16AD-38E0-9043-288AB8EA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Goal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E1B625-F889-B570-4B65-8A8064B6C83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2600" y="3306870"/>
          <a:ext cx="10506991" cy="257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4145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5CA67-49DC-A60E-A642-EBAC61B8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sz="5100"/>
              <a:t>Data Exploration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699BC4-A123-323E-7E09-F6C60B338A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433360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9CC9044-C365-CF32-7D98-BE0C1F4FE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84435" y="620552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72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13EB-4268-124A-E5EC-53B242B8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77625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E5098F-68B7-8640-91FC-8867C71459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505311"/>
              </p:ext>
            </p:extLst>
          </p:nvPr>
        </p:nvGraphicFramePr>
        <p:xfrm>
          <a:off x="729736" y="2634462"/>
          <a:ext cx="4961418" cy="314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806">
                  <a:extLst>
                    <a:ext uri="{9D8B030D-6E8A-4147-A177-3AD203B41FA5}">
                      <a16:colId xmlns:a16="http://schemas.microsoft.com/office/drawing/2014/main" val="271456723"/>
                    </a:ext>
                  </a:extLst>
                </a:gridCol>
                <a:gridCol w="1653806">
                  <a:extLst>
                    <a:ext uri="{9D8B030D-6E8A-4147-A177-3AD203B41FA5}">
                      <a16:colId xmlns:a16="http://schemas.microsoft.com/office/drawing/2014/main" val="3495128737"/>
                    </a:ext>
                  </a:extLst>
                </a:gridCol>
                <a:gridCol w="1653806">
                  <a:extLst>
                    <a:ext uri="{9D8B030D-6E8A-4147-A177-3AD203B41FA5}">
                      <a16:colId xmlns:a16="http://schemas.microsoft.com/office/drawing/2014/main" val="1712290766"/>
                    </a:ext>
                  </a:extLst>
                </a:gridCol>
              </a:tblGrid>
              <a:tr h="4653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27462"/>
                  </a:ext>
                </a:extLst>
              </a:tr>
              <a:tr h="15124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Father of the Bride Part II (1995)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666810"/>
                  </a:ext>
                </a:extLst>
              </a:tr>
              <a:tr h="1163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Sudden Death (1995)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5591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B934A9C-A20B-36CF-C2F2-47607B0C6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3305747"/>
              </p:ext>
            </p:extLst>
          </p:nvPr>
        </p:nvGraphicFramePr>
        <p:xfrm>
          <a:off x="6500846" y="2634462"/>
          <a:ext cx="5151576" cy="3258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894">
                  <a:extLst>
                    <a:ext uri="{9D8B030D-6E8A-4147-A177-3AD203B41FA5}">
                      <a16:colId xmlns:a16="http://schemas.microsoft.com/office/drawing/2014/main" val="271456723"/>
                    </a:ext>
                  </a:extLst>
                </a:gridCol>
                <a:gridCol w="1287894">
                  <a:extLst>
                    <a:ext uri="{9D8B030D-6E8A-4147-A177-3AD203B41FA5}">
                      <a16:colId xmlns:a16="http://schemas.microsoft.com/office/drawing/2014/main" val="3495128737"/>
                    </a:ext>
                  </a:extLst>
                </a:gridCol>
                <a:gridCol w="1287894">
                  <a:extLst>
                    <a:ext uri="{9D8B030D-6E8A-4147-A177-3AD203B41FA5}">
                      <a16:colId xmlns:a16="http://schemas.microsoft.com/office/drawing/2014/main" val="2028547770"/>
                    </a:ext>
                  </a:extLst>
                </a:gridCol>
                <a:gridCol w="1287894">
                  <a:extLst>
                    <a:ext uri="{9D8B030D-6E8A-4147-A177-3AD203B41FA5}">
                      <a16:colId xmlns:a16="http://schemas.microsoft.com/office/drawing/2014/main" val="1712290766"/>
                    </a:ext>
                  </a:extLst>
                </a:gridCol>
              </a:tblGrid>
              <a:tr h="6264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MovieId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27462"/>
                  </a:ext>
                </a:extLst>
              </a:tr>
              <a:tr h="14801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4/2/2005  11:53:00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666810"/>
                  </a:ext>
                </a:extLst>
              </a:tr>
              <a:tr h="11385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5/16/2007  2:58:00 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55916"/>
                  </a:ext>
                </a:extLst>
              </a:tr>
            </a:tbl>
          </a:graphicData>
        </a:graphic>
      </p:graphicFrame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E38D66B-BB28-D0CC-DC13-B3863118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98200" y="62280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0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18D5F1-911E-4BCF-9AF0-F3A54D7C0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4EE41-863A-4DE9-9A51-4F014D68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85369"/>
            <a:ext cx="11147071" cy="246083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1A30F-9682-3347-035D-D6C8D2E6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10361960" cy="1493871"/>
          </a:xfrm>
        </p:spPr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850E05-3320-4817-99CE-D56547FCA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A9946C-C93A-4350-AC54-937723F6B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DFEF16-3A01-B0E9-1DB5-9025B93DD2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935897"/>
              </p:ext>
            </p:extLst>
          </p:nvPr>
        </p:nvGraphicFramePr>
        <p:xfrm>
          <a:off x="482600" y="3098800"/>
          <a:ext cx="11143887" cy="2779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844E348-EB0E-7C03-B927-F5B2D7A7CE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915287" y="496236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3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F5F5-E205-554F-575D-504FC683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5521"/>
            <a:ext cx="10634472" cy="936117"/>
          </a:xfrm>
        </p:spPr>
        <p:txBody>
          <a:bodyPr/>
          <a:lstStyle/>
          <a:p>
            <a:r>
              <a:rPr lang="en-US" dirty="0"/>
              <a:t>Data Insights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F9B2AC-F74F-BDA9-0F14-548DF6AE7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209" y="1767016"/>
            <a:ext cx="8887688" cy="4355463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27080C92-403B-9BEC-55F6-BA5D51B1F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79203" y="735521"/>
            <a:ext cx="1830197" cy="3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6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9E34-7307-BCCA-2FDE-96683697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74656"/>
            <a:ext cx="10634472" cy="607505"/>
          </a:xfrm>
        </p:spPr>
        <p:txBody>
          <a:bodyPr/>
          <a:lstStyle/>
          <a:p>
            <a:r>
              <a:rPr lang="en-US" dirty="0"/>
              <a:t>Data Insights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1790F7-00E0-256D-167F-1BA4404C7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963" y="1600200"/>
            <a:ext cx="10458450" cy="4279900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AE1EA155-74B3-9FA8-73DD-A2B64E56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79191" y="606362"/>
            <a:ext cx="1830197" cy="3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5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9E34-7307-BCCA-2FDE-96683697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38938"/>
            <a:ext cx="10634472" cy="846962"/>
          </a:xfrm>
        </p:spPr>
        <p:txBody>
          <a:bodyPr/>
          <a:lstStyle/>
          <a:p>
            <a:r>
              <a:rPr lang="en-US" dirty="0"/>
              <a:t>Data Insights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4DB869-53E6-D29F-C2F6-3186921EB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1685925"/>
            <a:ext cx="11029950" cy="4379912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69562EB4-A480-3993-8EC8-DCA1193CC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80778" y="596420"/>
            <a:ext cx="1830197" cy="3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22073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RightStep">
      <a:dk1>
        <a:srgbClr val="000000"/>
      </a:dk1>
      <a:lt1>
        <a:srgbClr val="FFFFFF"/>
      </a:lt1>
      <a:dk2>
        <a:srgbClr val="242941"/>
      </a:dk2>
      <a:lt2>
        <a:srgbClr val="E2E5E8"/>
      </a:lt2>
      <a:accent1>
        <a:srgbClr val="C38D4D"/>
      </a:accent1>
      <a:accent2>
        <a:srgbClr val="A9A538"/>
      </a:accent2>
      <a:accent3>
        <a:srgbClr val="86AE44"/>
      </a:accent3>
      <a:accent4>
        <a:srgbClr val="53B13B"/>
      </a:accent4>
      <a:accent5>
        <a:srgbClr val="48B65F"/>
      </a:accent5>
      <a:accent6>
        <a:srgbClr val="3BB185"/>
      </a:accent6>
      <a:hlink>
        <a:srgbClr val="3F79B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690</Words>
  <Application>Microsoft Macintosh PowerPoint</Application>
  <PresentationFormat>Widescreen</PresentationFormat>
  <Paragraphs>142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Seaford</vt:lpstr>
      <vt:lpstr>LevelVTI</vt:lpstr>
      <vt:lpstr>Movie Recommendations</vt:lpstr>
      <vt:lpstr>Agenda</vt:lpstr>
      <vt:lpstr>Business Goal</vt:lpstr>
      <vt:lpstr>Data Exploration</vt:lpstr>
      <vt:lpstr>Data Exploration</vt:lpstr>
      <vt:lpstr>Data Preprocessing</vt:lpstr>
      <vt:lpstr>Data Insights</vt:lpstr>
      <vt:lpstr>Data Insights</vt:lpstr>
      <vt:lpstr>Data Insights</vt:lpstr>
      <vt:lpstr>Data Insights</vt:lpstr>
      <vt:lpstr>Data Insights</vt:lpstr>
      <vt:lpstr>Case 1: General Recommendation</vt:lpstr>
      <vt:lpstr>Case 1: General Recommendation</vt:lpstr>
      <vt:lpstr>Case 1: General Recommendation</vt:lpstr>
      <vt:lpstr>Case 2: Cosine Similarity</vt:lpstr>
      <vt:lpstr>Case 2: Cosine Similarity</vt:lpstr>
      <vt:lpstr>Case 3: KNN</vt:lpstr>
      <vt:lpstr>Case 3: KNN</vt:lpstr>
      <vt:lpstr>Conclusion</vt:lpstr>
      <vt:lpstr>Ethics &amp; 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Recommendations</dc:title>
  <dc:creator>Chaitanya Kunapareddi</dc:creator>
  <cp:lastModifiedBy>Chaitanya Kunapareddi</cp:lastModifiedBy>
  <cp:revision>1</cp:revision>
  <dcterms:created xsi:type="dcterms:W3CDTF">2023-03-19T20:00:25Z</dcterms:created>
  <dcterms:modified xsi:type="dcterms:W3CDTF">2023-03-19T23:45:51Z</dcterms:modified>
</cp:coreProperties>
</file>